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10691813" cy="7559675"/>
  <p:notesSz cx="6858000" cy="9144000"/>
  <p:defaultTextStyle>
    <a:defPPr>
      <a:defRPr lang="de-DE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3" d="100"/>
          <a:sy n="93" d="100"/>
        </p:scale>
        <p:origin x="984" y="78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56F9D-45B3-4DB5-A032-CC4CB1187160}" type="datetimeFigureOut">
              <a:rPr lang="de-DE" smtClean="0"/>
              <a:t>31.07.2018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29409-A123-4737-BBA8-1E6AFDC580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65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29409-A123-4737-BBA8-1E6AFDC580E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2286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29409-A123-4737-BBA8-1E6AFDC580E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9296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A04B-7DC5-4FE5-B926-FE84D517EF82}" type="datetimeFigureOut">
              <a:rPr lang="de-DE" smtClean="0"/>
              <a:t>31.07.2018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D30FA-DFB8-429B-A225-F33E32CD97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6764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A04B-7DC5-4FE5-B926-FE84D517EF82}" type="datetimeFigureOut">
              <a:rPr lang="de-DE" smtClean="0"/>
              <a:t>31.07.2018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D30FA-DFB8-429B-A225-F33E32CD97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2166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A04B-7DC5-4FE5-B926-FE84D517EF82}" type="datetimeFigureOut">
              <a:rPr lang="de-DE" smtClean="0"/>
              <a:t>31.07.2018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D30FA-DFB8-429B-A225-F33E32CD97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0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A04B-7DC5-4FE5-B926-FE84D517EF82}" type="datetimeFigureOut">
              <a:rPr lang="de-DE" smtClean="0"/>
              <a:t>31.07.2018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D30FA-DFB8-429B-A225-F33E32CD97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8014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A04B-7DC5-4FE5-B926-FE84D517EF82}" type="datetimeFigureOut">
              <a:rPr lang="de-DE" smtClean="0"/>
              <a:t>31.07.2018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D30FA-DFB8-429B-A225-F33E32CD97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453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A04B-7DC5-4FE5-B926-FE84D517EF82}" type="datetimeFigureOut">
              <a:rPr lang="de-DE" smtClean="0"/>
              <a:t>31.07.2018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D30FA-DFB8-429B-A225-F33E32CD97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0086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A04B-7DC5-4FE5-B926-FE84D517EF82}" type="datetimeFigureOut">
              <a:rPr lang="de-DE" smtClean="0"/>
              <a:t>31.07.2018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D30FA-DFB8-429B-A225-F33E32CD97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19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A04B-7DC5-4FE5-B926-FE84D517EF82}" type="datetimeFigureOut">
              <a:rPr lang="de-DE" smtClean="0"/>
              <a:t>31.07.2018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D30FA-DFB8-429B-A225-F33E32CD97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3844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A04B-7DC5-4FE5-B926-FE84D517EF82}" type="datetimeFigureOut">
              <a:rPr lang="de-DE" smtClean="0"/>
              <a:t>31.07.2018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D30FA-DFB8-429B-A225-F33E32CD97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4162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A04B-7DC5-4FE5-B926-FE84D517EF82}" type="datetimeFigureOut">
              <a:rPr lang="de-DE" smtClean="0"/>
              <a:t>31.07.2018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D30FA-DFB8-429B-A225-F33E32CD97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020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A04B-7DC5-4FE5-B926-FE84D517EF82}" type="datetimeFigureOut">
              <a:rPr lang="de-DE" smtClean="0"/>
              <a:t>31.07.2018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D30FA-DFB8-429B-A225-F33E32CD97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6095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0A04B-7DC5-4FE5-B926-FE84D517EF82}" type="datetimeFigureOut">
              <a:rPr lang="de-DE" smtClean="0"/>
              <a:t>31.07.2018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D30FA-DFB8-429B-A225-F33E32CD97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313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" y="225989"/>
            <a:ext cx="10675105" cy="6381855"/>
          </a:xfrm>
          <a:prstGeom prst="rect">
            <a:avLst/>
          </a:prstGeom>
        </p:spPr>
      </p:pic>
      <p:sp>
        <p:nvSpPr>
          <p:cNvPr id="5" name="Textfeld 4" title="Textfeld"/>
          <p:cNvSpPr txBox="1">
            <a:spLocks noChangeAspect="1"/>
          </p:cNvSpPr>
          <p:nvPr/>
        </p:nvSpPr>
        <p:spPr>
          <a:xfrm>
            <a:off x="162794" y="225989"/>
            <a:ext cx="3027600" cy="4273200"/>
          </a:xfrm>
          <a:prstGeom prst="rect">
            <a:avLst/>
          </a:prstGeom>
          <a:noFill/>
        </p:spPr>
        <p:txBody>
          <a:bodyPr wrap="square" lIns="38856" rIns="38856" rtlCol="0">
            <a:noAutofit/>
          </a:bodyPr>
          <a:lstStyle/>
          <a:p>
            <a:r>
              <a:rPr lang="de-DE" sz="2000" b="1" dirty="0">
                <a:solidFill>
                  <a:srgbClr val="660066"/>
                </a:solidFill>
              </a:rPr>
              <a:t>Veranstaltungsname</a:t>
            </a:r>
            <a:endParaRPr lang="de-DE" sz="2000" dirty="0">
              <a:solidFill>
                <a:srgbClr val="660066"/>
              </a:solidFill>
            </a:endParaRPr>
          </a:p>
          <a:p>
            <a:r>
              <a:rPr lang="de-DE" sz="1200" dirty="0"/>
              <a:t>Text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endParaRPr lang="de-DE" sz="1200" dirty="0"/>
          </a:p>
          <a:p>
            <a:r>
              <a:rPr lang="de-DE" sz="1200" dirty="0"/>
              <a:t>Text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endParaRPr lang="de-DE" sz="1200" dirty="0"/>
          </a:p>
          <a:p>
            <a:r>
              <a:rPr lang="de-DE" sz="1200" dirty="0"/>
              <a:t>Text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endParaRPr lang="de-DE" sz="1200" dirty="0"/>
          </a:p>
          <a:p>
            <a:r>
              <a:rPr lang="de-DE" sz="1200" dirty="0"/>
              <a:t>Text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endParaRPr lang="de-DE" sz="1200" dirty="0"/>
          </a:p>
          <a:p>
            <a:r>
              <a:rPr lang="de-DE" sz="1200" dirty="0"/>
              <a:t>Text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endParaRPr lang="de-DE" sz="1200" dirty="0"/>
          </a:p>
          <a:p>
            <a:r>
              <a:rPr lang="de-DE" sz="1200" dirty="0"/>
              <a:t> </a:t>
            </a:r>
          </a:p>
          <a:p>
            <a:r>
              <a:rPr lang="de-DE" sz="2115" dirty="0"/>
              <a:t> </a:t>
            </a:r>
          </a:p>
          <a:p>
            <a:r>
              <a:rPr lang="de-DE" sz="2115" dirty="0"/>
              <a:t> </a:t>
            </a:r>
          </a:p>
          <a:p>
            <a:r>
              <a:rPr lang="de-DE" sz="2000" b="1" dirty="0" smtClean="0">
                <a:solidFill>
                  <a:srgbClr val="660066"/>
                </a:solidFill>
              </a:rPr>
              <a:t>Dauer</a:t>
            </a:r>
          </a:p>
          <a:p>
            <a:endParaRPr lang="de-DE" sz="1200" dirty="0" smtClean="0">
              <a:solidFill>
                <a:srgbClr val="660066"/>
              </a:solidFill>
            </a:endParaRPr>
          </a:p>
          <a:p>
            <a:endParaRPr lang="de-DE" sz="1200" dirty="0" smtClean="0">
              <a:solidFill>
                <a:srgbClr val="660066"/>
              </a:solidFill>
            </a:endParaRPr>
          </a:p>
          <a:p>
            <a:r>
              <a:rPr lang="de-DE" sz="2000" b="1" dirty="0" smtClean="0">
                <a:solidFill>
                  <a:srgbClr val="660066"/>
                </a:solidFill>
              </a:rPr>
              <a:t>Eintritt</a:t>
            </a:r>
            <a:endParaRPr lang="de-DE" sz="2000" dirty="0">
              <a:solidFill>
                <a:srgbClr val="660066"/>
              </a:solidFill>
            </a:endParaRPr>
          </a:p>
          <a:p>
            <a:endParaRPr lang="de-DE" sz="1200" dirty="0" smtClean="0">
              <a:solidFill>
                <a:srgbClr val="660066"/>
              </a:solidFill>
            </a:endParaRPr>
          </a:p>
          <a:p>
            <a:endParaRPr lang="de-DE" sz="1200" dirty="0" smtClean="0">
              <a:solidFill>
                <a:srgbClr val="660066"/>
              </a:solidFill>
            </a:endParaRPr>
          </a:p>
          <a:p>
            <a:r>
              <a:rPr lang="de-DE" sz="2000" b="1" dirty="0" smtClean="0">
                <a:solidFill>
                  <a:srgbClr val="660066"/>
                </a:solidFill>
              </a:rPr>
              <a:t>Ort</a:t>
            </a:r>
          </a:p>
          <a:p>
            <a:endParaRPr lang="de-DE" sz="1200" dirty="0">
              <a:solidFill>
                <a:srgbClr val="660066"/>
              </a:solidFill>
            </a:endParaRPr>
          </a:p>
          <a:p>
            <a:r>
              <a:rPr lang="de-DE" sz="1200" dirty="0"/>
              <a:t> 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33035" y="4933026"/>
            <a:ext cx="3027600" cy="2386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noAutofit/>
          </a:bodyPr>
          <a:lstStyle/>
          <a:p>
            <a:r>
              <a:rPr lang="de-DE" sz="2115" b="1" dirty="0"/>
              <a:t>Hier ein Bild einfügen</a:t>
            </a:r>
            <a:endParaRPr lang="de-DE" sz="2115" dirty="0"/>
          </a:p>
        </p:txBody>
      </p:sp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 flipV="1">
            <a:off x="182485" y="4755226"/>
            <a:ext cx="2978150" cy="12700"/>
          </a:xfrm>
          <a:prstGeom prst="straightConnector1">
            <a:avLst/>
          </a:prstGeom>
          <a:noFill/>
          <a:ln w="76200" algn="ctr">
            <a:solidFill>
              <a:srgbClr val="99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8" name="AutoShape 2"/>
          <p:cNvCxnSpPr>
            <a:cxnSpLocks noChangeShapeType="1"/>
          </p:cNvCxnSpPr>
          <p:nvPr/>
        </p:nvCxnSpPr>
        <p:spPr bwMode="auto">
          <a:xfrm flipV="1">
            <a:off x="3847705" y="4742526"/>
            <a:ext cx="2978150" cy="12700"/>
          </a:xfrm>
          <a:prstGeom prst="straightConnector1">
            <a:avLst/>
          </a:prstGeom>
          <a:noFill/>
          <a:ln w="76200" algn="ctr">
            <a:solidFill>
              <a:srgbClr val="99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0" name="Textfeld 9"/>
          <p:cNvSpPr txBox="1"/>
          <p:nvPr/>
        </p:nvSpPr>
        <p:spPr>
          <a:xfrm>
            <a:off x="3847705" y="225989"/>
            <a:ext cx="3027600" cy="2386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noAutofit/>
          </a:bodyPr>
          <a:lstStyle/>
          <a:p>
            <a:r>
              <a:rPr lang="de-DE" sz="2115" b="1" dirty="0"/>
              <a:t>Hier ein Bild einfügen</a:t>
            </a:r>
            <a:endParaRPr lang="de-DE" sz="2115" dirty="0"/>
          </a:p>
        </p:txBody>
      </p:sp>
      <p:sp>
        <p:nvSpPr>
          <p:cNvPr id="7" name="Textfeld 6"/>
          <p:cNvSpPr txBox="1"/>
          <p:nvPr/>
        </p:nvSpPr>
        <p:spPr>
          <a:xfrm>
            <a:off x="3822980" y="2741657"/>
            <a:ext cx="3027600" cy="1872000"/>
          </a:xfrm>
          <a:prstGeom prst="rect">
            <a:avLst/>
          </a:prstGeom>
          <a:noFill/>
        </p:spPr>
        <p:txBody>
          <a:bodyPr wrap="square" lIns="36000" rIns="36000" rtlCol="0">
            <a:noAutofit/>
          </a:bodyPr>
          <a:lstStyle/>
          <a:p>
            <a:r>
              <a:rPr lang="de-DE" sz="1200" dirty="0"/>
              <a:t>Ihre Adresse</a:t>
            </a:r>
          </a:p>
          <a:p>
            <a:r>
              <a:rPr lang="de-DE" sz="1200" dirty="0"/>
              <a:t>Kultureinrichtung Name</a:t>
            </a:r>
          </a:p>
          <a:p>
            <a:r>
              <a:rPr lang="de-DE" sz="1200" dirty="0"/>
              <a:t>Straße</a:t>
            </a:r>
          </a:p>
          <a:p>
            <a:r>
              <a:rPr lang="de-DE" sz="1200" dirty="0"/>
              <a:t>PLZ, Ort</a:t>
            </a:r>
          </a:p>
          <a:p>
            <a:r>
              <a:rPr lang="de-DE" sz="1200" dirty="0"/>
              <a:t>Webseite</a:t>
            </a:r>
          </a:p>
          <a:p>
            <a:r>
              <a:rPr lang="de-DE" sz="1200" dirty="0"/>
              <a:t>E-Mail</a:t>
            </a:r>
          </a:p>
          <a:p>
            <a:r>
              <a:rPr lang="de-DE" sz="1200" dirty="0"/>
              <a:t>Telefon</a:t>
            </a:r>
          </a:p>
          <a:p>
            <a:r>
              <a:rPr lang="de-DE" sz="1200" dirty="0" err="1"/>
              <a:t>Social</a:t>
            </a:r>
            <a:r>
              <a:rPr lang="de-DE" sz="1200" dirty="0"/>
              <a:t> Media </a:t>
            </a:r>
          </a:p>
          <a:p>
            <a:r>
              <a:rPr lang="de-DE" sz="1200" dirty="0"/>
              <a:t> </a:t>
            </a:r>
          </a:p>
          <a:p>
            <a:endParaRPr lang="de-DE" sz="1200" dirty="0"/>
          </a:p>
        </p:txBody>
      </p:sp>
      <p:pic>
        <p:nvPicPr>
          <p:cNvPr id="1027" name="Picture 3" descr="kms_logo_4c_p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" b="174"/>
          <a:stretch>
            <a:fillRect/>
          </a:stretch>
        </p:blipFill>
        <p:spPr bwMode="auto">
          <a:xfrm>
            <a:off x="5804899" y="6769206"/>
            <a:ext cx="1070406" cy="55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3822980" y="5408074"/>
            <a:ext cx="1870312" cy="543100"/>
          </a:xfrm>
          <a:prstGeom prst="rect">
            <a:avLst/>
          </a:prstGeom>
          <a:noFill/>
        </p:spPr>
        <p:txBody>
          <a:bodyPr wrap="square" lIns="36000" rIns="36000" rtlCol="0">
            <a:noAutofit/>
          </a:bodyPr>
          <a:lstStyle/>
          <a:p>
            <a:r>
              <a:rPr lang="de-DE" sz="1200" dirty="0" smtClean="0"/>
              <a:t>Name Förderer</a:t>
            </a:r>
            <a:r>
              <a:rPr lang="de-DE" sz="1200" dirty="0"/>
              <a:t> </a:t>
            </a:r>
          </a:p>
          <a:p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3847705" y="4818898"/>
            <a:ext cx="3027600" cy="543100"/>
          </a:xfrm>
          <a:prstGeom prst="rect">
            <a:avLst/>
          </a:prstGeom>
          <a:noFill/>
        </p:spPr>
        <p:txBody>
          <a:bodyPr wrap="square" lIns="36000" rIns="36000" rtlCol="0">
            <a:noAutofit/>
          </a:bodyPr>
          <a:lstStyle/>
          <a:p>
            <a:r>
              <a:rPr lang="de-DE" sz="1200" dirty="0"/>
              <a:t>Das Projekt „Name einfügen“</a:t>
            </a:r>
            <a:br>
              <a:rPr lang="de-DE" sz="1200" dirty="0"/>
            </a:br>
            <a:r>
              <a:rPr lang="de-DE" sz="1200" dirty="0"/>
              <a:t>wurde ermöglicht durch die Unterstützung von: </a:t>
            </a:r>
          </a:p>
          <a:p>
            <a:r>
              <a:rPr lang="de-DE" sz="1200" dirty="0"/>
              <a:t> </a:t>
            </a:r>
          </a:p>
          <a:p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3847705" y="6724514"/>
            <a:ext cx="1957194" cy="595312"/>
          </a:xfrm>
          <a:prstGeom prst="rect">
            <a:avLst/>
          </a:prstGeom>
          <a:noFill/>
        </p:spPr>
        <p:txBody>
          <a:bodyPr wrap="square" lIns="36000" rIns="36000" rtlCol="0">
            <a:noAutofit/>
          </a:bodyPr>
          <a:lstStyle/>
          <a:p>
            <a:r>
              <a:rPr lang="de-DE" sz="1200" dirty="0"/>
              <a:t>Förderprogramm KUBISCH der Kontaktstelle Kultur macht Schule der LKJ Niedersachsen. </a:t>
            </a:r>
          </a:p>
          <a:p>
            <a:r>
              <a:rPr lang="de-DE" sz="1200" dirty="0"/>
              <a:t> </a:t>
            </a:r>
          </a:p>
          <a:p>
            <a:endParaRPr lang="de-DE" sz="1200" dirty="0"/>
          </a:p>
        </p:txBody>
      </p:sp>
      <p:sp>
        <p:nvSpPr>
          <p:cNvPr id="15" name="Textfeld 14"/>
          <p:cNvSpPr txBox="1"/>
          <p:nvPr/>
        </p:nvSpPr>
        <p:spPr>
          <a:xfrm>
            <a:off x="3837747" y="6066294"/>
            <a:ext cx="1870312" cy="543100"/>
          </a:xfrm>
          <a:prstGeom prst="rect">
            <a:avLst/>
          </a:prstGeom>
          <a:noFill/>
        </p:spPr>
        <p:txBody>
          <a:bodyPr wrap="square" lIns="36000" rIns="36000" rtlCol="0">
            <a:noAutofit/>
          </a:bodyPr>
          <a:lstStyle/>
          <a:p>
            <a:r>
              <a:rPr lang="de-DE" sz="1200" dirty="0" smtClean="0"/>
              <a:t>Name Förderer</a:t>
            </a:r>
            <a:r>
              <a:rPr lang="de-DE" sz="1200" dirty="0"/>
              <a:t> </a:t>
            </a:r>
          </a:p>
          <a:p>
            <a:endParaRPr lang="de-DE" sz="1200" dirty="0"/>
          </a:p>
        </p:txBody>
      </p:sp>
      <p:sp>
        <p:nvSpPr>
          <p:cNvPr id="16" name="Textfeld 15"/>
          <p:cNvSpPr txBox="1"/>
          <p:nvPr/>
        </p:nvSpPr>
        <p:spPr>
          <a:xfrm>
            <a:off x="5756655" y="5361998"/>
            <a:ext cx="1069200" cy="550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noAutofit/>
          </a:bodyPr>
          <a:lstStyle/>
          <a:p>
            <a:r>
              <a:rPr lang="de-DE" sz="1200" b="1" dirty="0"/>
              <a:t>Hier </a:t>
            </a:r>
            <a:r>
              <a:rPr lang="de-DE" sz="1200" b="1" dirty="0" smtClean="0"/>
              <a:t>das Logo einfügen</a:t>
            </a:r>
            <a:endParaRPr lang="de-DE" sz="1200" dirty="0"/>
          </a:p>
        </p:txBody>
      </p:sp>
      <p:sp>
        <p:nvSpPr>
          <p:cNvPr id="18" name="Textfeld 17"/>
          <p:cNvSpPr txBox="1"/>
          <p:nvPr/>
        </p:nvSpPr>
        <p:spPr>
          <a:xfrm>
            <a:off x="5757081" y="6065602"/>
            <a:ext cx="1069200" cy="550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noAutofit/>
          </a:bodyPr>
          <a:lstStyle/>
          <a:p>
            <a:r>
              <a:rPr lang="de-DE" sz="1200" b="1" dirty="0"/>
              <a:t>Hier </a:t>
            </a:r>
            <a:r>
              <a:rPr lang="de-DE" sz="1200" b="1" dirty="0" smtClean="0"/>
              <a:t>das Logo einfügen</a:t>
            </a:r>
            <a:endParaRPr lang="de-DE" sz="1200" dirty="0"/>
          </a:p>
        </p:txBody>
      </p:sp>
      <p:sp>
        <p:nvSpPr>
          <p:cNvPr id="22" name="Textfeld 21" title="Textfeld"/>
          <p:cNvSpPr txBox="1">
            <a:spLocks noChangeAspect="1"/>
          </p:cNvSpPr>
          <p:nvPr/>
        </p:nvSpPr>
        <p:spPr>
          <a:xfrm>
            <a:off x="7512925" y="225989"/>
            <a:ext cx="3027600" cy="4273200"/>
          </a:xfrm>
          <a:prstGeom prst="rect">
            <a:avLst/>
          </a:prstGeom>
          <a:noFill/>
        </p:spPr>
        <p:txBody>
          <a:bodyPr wrap="square" lIns="38856" rIns="38856" rtlCol="0">
            <a:noAutofit/>
          </a:bodyPr>
          <a:lstStyle/>
          <a:p>
            <a:r>
              <a:rPr lang="de-DE" sz="2000" b="1" dirty="0" smtClean="0">
                <a:solidFill>
                  <a:srgbClr val="660066"/>
                </a:solidFill>
              </a:rPr>
              <a:t>Titel</a:t>
            </a:r>
            <a:endParaRPr lang="de-DE" sz="2000" dirty="0">
              <a:solidFill>
                <a:srgbClr val="660066"/>
              </a:solidFill>
            </a:endParaRPr>
          </a:p>
          <a:p>
            <a:r>
              <a:rPr lang="de-DE" sz="1200" dirty="0" smtClean="0"/>
              <a:t>Untertitel </a:t>
            </a:r>
          </a:p>
          <a:p>
            <a:endParaRPr lang="de-DE" sz="1200" dirty="0"/>
          </a:p>
          <a:p>
            <a:r>
              <a:rPr lang="de-DE" sz="2000" b="1" dirty="0" smtClean="0">
                <a:solidFill>
                  <a:srgbClr val="660066"/>
                </a:solidFill>
              </a:rPr>
              <a:t>Datum </a:t>
            </a:r>
          </a:p>
          <a:p>
            <a:r>
              <a:rPr lang="de-DE" sz="1200" dirty="0"/>
              <a:t>Text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endParaRPr lang="de-DE" sz="1200" dirty="0"/>
          </a:p>
          <a:p>
            <a:r>
              <a:rPr lang="de-DE" sz="1200" dirty="0"/>
              <a:t>Text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endParaRPr lang="de-DE" sz="1200" dirty="0"/>
          </a:p>
          <a:p>
            <a:r>
              <a:rPr lang="de-DE" sz="1200" dirty="0"/>
              <a:t>Text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endParaRPr lang="de-DE" sz="1200" dirty="0"/>
          </a:p>
          <a:p>
            <a:r>
              <a:rPr lang="de-DE" sz="1200" dirty="0"/>
              <a:t>Text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endParaRPr lang="de-DE" sz="1200" dirty="0"/>
          </a:p>
          <a:p>
            <a:r>
              <a:rPr lang="de-DE" sz="1200" dirty="0"/>
              <a:t>Text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endParaRPr lang="de-DE" sz="1200" dirty="0"/>
          </a:p>
          <a:p>
            <a:endParaRPr lang="de-DE" sz="2000" b="1" dirty="0" smtClean="0">
              <a:solidFill>
                <a:srgbClr val="660066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7483166" y="4933026"/>
            <a:ext cx="3027600" cy="2386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noAutofit/>
          </a:bodyPr>
          <a:lstStyle/>
          <a:p>
            <a:r>
              <a:rPr lang="de-DE" sz="2115" b="1" dirty="0"/>
              <a:t>Hier ein Bild einfügen</a:t>
            </a:r>
            <a:endParaRPr lang="de-DE" sz="2115" dirty="0"/>
          </a:p>
        </p:txBody>
      </p:sp>
      <p:cxnSp>
        <p:nvCxnSpPr>
          <p:cNvPr id="24" name="AutoShape 2"/>
          <p:cNvCxnSpPr>
            <a:cxnSpLocks noChangeShapeType="1"/>
          </p:cNvCxnSpPr>
          <p:nvPr/>
        </p:nvCxnSpPr>
        <p:spPr bwMode="auto">
          <a:xfrm flipV="1">
            <a:off x="7532616" y="4755226"/>
            <a:ext cx="2978150" cy="12700"/>
          </a:xfrm>
          <a:prstGeom prst="straightConnector1">
            <a:avLst/>
          </a:prstGeom>
          <a:noFill/>
          <a:ln w="76200" algn="ctr">
            <a:solidFill>
              <a:srgbClr val="99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1697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5" y="225989"/>
            <a:ext cx="10640108" cy="6360933"/>
          </a:xfrm>
          <a:prstGeom prst="rect">
            <a:avLst/>
          </a:prstGeom>
        </p:spPr>
      </p:pic>
      <p:sp>
        <p:nvSpPr>
          <p:cNvPr id="4" name="Textfeld 3" title="Textfeld"/>
          <p:cNvSpPr txBox="1">
            <a:spLocks noChangeAspect="1"/>
          </p:cNvSpPr>
          <p:nvPr/>
        </p:nvSpPr>
        <p:spPr>
          <a:xfrm>
            <a:off x="212244" y="225989"/>
            <a:ext cx="3027600" cy="4273200"/>
          </a:xfrm>
          <a:prstGeom prst="rect">
            <a:avLst/>
          </a:prstGeom>
          <a:noFill/>
        </p:spPr>
        <p:txBody>
          <a:bodyPr wrap="square" lIns="38856" rIns="38856" rtlCol="0">
            <a:noAutofit/>
          </a:bodyPr>
          <a:lstStyle/>
          <a:p>
            <a:r>
              <a:rPr lang="de-DE" sz="2000" b="1" dirty="0">
                <a:solidFill>
                  <a:srgbClr val="660066"/>
                </a:solidFill>
              </a:rPr>
              <a:t>Über das Projekt </a:t>
            </a:r>
            <a:endParaRPr lang="de-DE" sz="2000" dirty="0">
              <a:solidFill>
                <a:srgbClr val="660066"/>
              </a:solidFill>
            </a:endParaRPr>
          </a:p>
          <a:p>
            <a:r>
              <a:rPr lang="de-DE" sz="1200" dirty="0"/>
              <a:t>Text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endParaRPr lang="de-DE" sz="1200" dirty="0"/>
          </a:p>
          <a:p>
            <a:r>
              <a:rPr lang="de-DE" sz="1200" dirty="0"/>
              <a:t>Text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endParaRPr lang="de-DE" sz="1200" dirty="0"/>
          </a:p>
          <a:p>
            <a:r>
              <a:rPr lang="de-DE" sz="1200" dirty="0"/>
              <a:t>Text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endParaRPr lang="de-DE" sz="1200" dirty="0"/>
          </a:p>
          <a:p>
            <a:r>
              <a:rPr lang="de-DE" sz="1200" dirty="0"/>
              <a:t>Text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endParaRPr lang="de-DE" sz="1200" dirty="0"/>
          </a:p>
          <a:p>
            <a:r>
              <a:rPr lang="de-DE" sz="1200" dirty="0"/>
              <a:t>Text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endParaRPr lang="de-DE" sz="1200" dirty="0"/>
          </a:p>
          <a:p>
            <a:r>
              <a:rPr lang="de-DE" sz="1200" dirty="0"/>
              <a:t>Text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endParaRPr lang="de-DE" sz="1200" dirty="0"/>
          </a:p>
          <a:p>
            <a:r>
              <a:rPr lang="de-DE" sz="1200" dirty="0"/>
              <a:t>Text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endParaRPr lang="de-DE" sz="1200" dirty="0"/>
          </a:p>
          <a:p>
            <a:r>
              <a:rPr lang="de-DE" sz="1200" dirty="0"/>
              <a:t>Text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endParaRPr lang="de-DE" sz="1200" dirty="0"/>
          </a:p>
          <a:p>
            <a:r>
              <a:rPr lang="de-DE" sz="1200" dirty="0"/>
              <a:t>Text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endParaRPr lang="de-DE" sz="1200" dirty="0"/>
          </a:p>
          <a:p>
            <a:r>
              <a:rPr lang="de-DE" sz="1200" dirty="0"/>
              <a:t>Text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endParaRPr lang="de-DE" sz="1200" dirty="0"/>
          </a:p>
          <a:p>
            <a:r>
              <a:rPr lang="de-DE" sz="1200" dirty="0"/>
              <a:t>Text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endParaRPr lang="de-DE" sz="1200" dirty="0"/>
          </a:p>
          <a:p>
            <a:r>
              <a:rPr lang="de-DE" sz="1200" dirty="0"/>
              <a:t>Text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endParaRPr lang="de-DE" sz="1200" dirty="0"/>
          </a:p>
          <a:p>
            <a:r>
              <a:rPr lang="de-DE" sz="1200" dirty="0"/>
              <a:t>Text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endParaRPr lang="de-DE" sz="1200" dirty="0"/>
          </a:p>
          <a:p>
            <a:r>
              <a:rPr lang="de-DE" sz="1200" dirty="0"/>
              <a:t> 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12244" y="4933026"/>
            <a:ext cx="3027600" cy="2386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noAutofit/>
          </a:bodyPr>
          <a:lstStyle/>
          <a:p>
            <a:r>
              <a:rPr lang="de-DE" sz="2115" b="1" dirty="0"/>
              <a:t>Hier ein Bild einfügen</a:t>
            </a:r>
            <a:endParaRPr lang="de-DE" sz="2115" dirty="0"/>
          </a:p>
        </p:txBody>
      </p:sp>
      <p:cxnSp>
        <p:nvCxnSpPr>
          <p:cNvPr id="6" name="AutoShape 2"/>
          <p:cNvCxnSpPr>
            <a:cxnSpLocks noChangeShapeType="1"/>
          </p:cNvCxnSpPr>
          <p:nvPr/>
        </p:nvCxnSpPr>
        <p:spPr bwMode="auto">
          <a:xfrm flipV="1">
            <a:off x="261694" y="4753517"/>
            <a:ext cx="2978150" cy="12700"/>
          </a:xfrm>
          <a:prstGeom prst="straightConnector1">
            <a:avLst/>
          </a:prstGeom>
          <a:noFill/>
          <a:ln w="76200" algn="ctr">
            <a:solidFill>
              <a:srgbClr val="99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7" name="AutoShape 2"/>
          <p:cNvCxnSpPr>
            <a:cxnSpLocks noChangeShapeType="1"/>
          </p:cNvCxnSpPr>
          <p:nvPr/>
        </p:nvCxnSpPr>
        <p:spPr bwMode="auto">
          <a:xfrm flipV="1">
            <a:off x="3847705" y="2725040"/>
            <a:ext cx="2978150" cy="12700"/>
          </a:xfrm>
          <a:prstGeom prst="straightConnector1">
            <a:avLst/>
          </a:prstGeom>
          <a:noFill/>
          <a:ln w="76200" algn="ctr">
            <a:solidFill>
              <a:srgbClr val="99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8" name="Textfeld 7"/>
          <p:cNvSpPr txBox="1"/>
          <p:nvPr/>
        </p:nvSpPr>
        <p:spPr>
          <a:xfrm>
            <a:off x="3847705" y="225989"/>
            <a:ext cx="3027600" cy="2386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noAutofit/>
          </a:bodyPr>
          <a:lstStyle/>
          <a:p>
            <a:r>
              <a:rPr lang="de-DE" sz="2115" b="1" dirty="0"/>
              <a:t>Hier ein Bild einfügen</a:t>
            </a:r>
            <a:endParaRPr lang="de-DE" sz="2115" dirty="0"/>
          </a:p>
        </p:txBody>
      </p:sp>
      <p:sp>
        <p:nvSpPr>
          <p:cNvPr id="9" name="Textfeld 8" title="Textfeld"/>
          <p:cNvSpPr txBox="1">
            <a:spLocks noChangeAspect="1"/>
          </p:cNvSpPr>
          <p:nvPr/>
        </p:nvSpPr>
        <p:spPr>
          <a:xfrm>
            <a:off x="3847705" y="3046626"/>
            <a:ext cx="3027600" cy="4273200"/>
          </a:xfrm>
          <a:prstGeom prst="rect">
            <a:avLst/>
          </a:prstGeom>
          <a:noFill/>
        </p:spPr>
        <p:txBody>
          <a:bodyPr wrap="square" lIns="38856" rIns="38856" rtlCol="0">
            <a:noAutofit/>
          </a:bodyPr>
          <a:lstStyle/>
          <a:p>
            <a:r>
              <a:rPr lang="de-DE" sz="2000" b="1" dirty="0" smtClean="0">
                <a:solidFill>
                  <a:srgbClr val="660066"/>
                </a:solidFill>
              </a:rPr>
              <a:t>Überschrift </a:t>
            </a:r>
            <a:endParaRPr lang="de-DE" sz="2000" dirty="0">
              <a:solidFill>
                <a:srgbClr val="660066"/>
              </a:solidFill>
            </a:endParaRPr>
          </a:p>
          <a:p>
            <a:r>
              <a:rPr lang="de-DE" sz="1200" dirty="0"/>
              <a:t>Text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endParaRPr lang="de-DE" sz="1200" dirty="0"/>
          </a:p>
          <a:p>
            <a:r>
              <a:rPr lang="de-DE" sz="1200" dirty="0"/>
              <a:t>Text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endParaRPr lang="de-DE" sz="1200" dirty="0"/>
          </a:p>
          <a:p>
            <a:r>
              <a:rPr lang="de-DE" sz="1200" dirty="0"/>
              <a:t>Text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endParaRPr lang="de-DE" sz="1200" dirty="0"/>
          </a:p>
          <a:p>
            <a:r>
              <a:rPr lang="de-DE" sz="1200" dirty="0"/>
              <a:t>Text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endParaRPr lang="de-DE" sz="1200" dirty="0"/>
          </a:p>
          <a:p>
            <a:r>
              <a:rPr lang="de-DE" sz="1200" dirty="0"/>
              <a:t>Text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endParaRPr lang="de-DE" sz="1200" dirty="0"/>
          </a:p>
          <a:p>
            <a:r>
              <a:rPr lang="de-DE" sz="1200" dirty="0"/>
              <a:t>Text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endParaRPr lang="de-DE" sz="1200" dirty="0"/>
          </a:p>
          <a:p>
            <a:r>
              <a:rPr lang="de-DE" sz="1200" dirty="0"/>
              <a:t>Text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endParaRPr lang="de-DE" sz="1200" dirty="0"/>
          </a:p>
          <a:p>
            <a:r>
              <a:rPr lang="de-DE" sz="1200" dirty="0"/>
              <a:t>Text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endParaRPr lang="de-DE" sz="1200" dirty="0"/>
          </a:p>
          <a:p>
            <a:r>
              <a:rPr lang="de-DE" sz="1200" dirty="0"/>
              <a:t>Text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endParaRPr lang="de-DE" sz="1200" dirty="0"/>
          </a:p>
          <a:p>
            <a:r>
              <a:rPr lang="de-DE" sz="1200" dirty="0"/>
              <a:t>Text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endParaRPr lang="de-DE" sz="1200" dirty="0"/>
          </a:p>
          <a:p>
            <a:r>
              <a:rPr lang="de-DE" sz="1200" dirty="0"/>
              <a:t>Text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endParaRPr lang="de-DE" sz="1200" dirty="0"/>
          </a:p>
          <a:p>
            <a:r>
              <a:rPr lang="de-DE" sz="1200" dirty="0"/>
              <a:t>Text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endParaRPr lang="de-DE" sz="1200" dirty="0"/>
          </a:p>
          <a:p>
            <a:r>
              <a:rPr lang="de-DE" sz="1200" dirty="0"/>
              <a:t>Text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endParaRPr lang="de-DE" sz="1200" dirty="0"/>
          </a:p>
          <a:p>
            <a:r>
              <a:rPr lang="de-DE" sz="1200" dirty="0"/>
              <a:t> </a:t>
            </a:r>
          </a:p>
        </p:txBody>
      </p:sp>
      <p:sp>
        <p:nvSpPr>
          <p:cNvPr id="10" name="Textfeld 9" title="Textfeld"/>
          <p:cNvSpPr txBox="1">
            <a:spLocks noChangeAspect="1"/>
          </p:cNvSpPr>
          <p:nvPr/>
        </p:nvSpPr>
        <p:spPr>
          <a:xfrm>
            <a:off x="7433716" y="225989"/>
            <a:ext cx="3027600" cy="4273200"/>
          </a:xfrm>
          <a:prstGeom prst="rect">
            <a:avLst/>
          </a:prstGeom>
          <a:noFill/>
        </p:spPr>
        <p:txBody>
          <a:bodyPr wrap="square" lIns="38856" rIns="38856" rtlCol="0">
            <a:noAutofit/>
          </a:bodyPr>
          <a:lstStyle/>
          <a:p>
            <a:r>
              <a:rPr lang="de-DE" sz="2000" b="1" dirty="0" smtClean="0">
                <a:solidFill>
                  <a:srgbClr val="660066"/>
                </a:solidFill>
              </a:rPr>
              <a:t>Überschrift </a:t>
            </a:r>
            <a:endParaRPr lang="de-DE" sz="2000" dirty="0">
              <a:solidFill>
                <a:srgbClr val="660066"/>
              </a:solidFill>
            </a:endParaRPr>
          </a:p>
          <a:p>
            <a:r>
              <a:rPr lang="de-DE" sz="1200" dirty="0"/>
              <a:t>Text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endParaRPr lang="de-DE" sz="1200" dirty="0"/>
          </a:p>
          <a:p>
            <a:r>
              <a:rPr lang="de-DE" sz="1200" dirty="0"/>
              <a:t>Text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endParaRPr lang="de-DE" sz="1200" dirty="0"/>
          </a:p>
          <a:p>
            <a:r>
              <a:rPr lang="de-DE" sz="1200" dirty="0"/>
              <a:t>Text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endParaRPr lang="de-DE" sz="1200" dirty="0"/>
          </a:p>
          <a:p>
            <a:r>
              <a:rPr lang="de-DE" sz="1200" dirty="0"/>
              <a:t>Text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endParaRPr lang="de-DE" sz="1200" dirty="0"/>
          </a:p>
          <a:p>
            <a:r>
              <a:rPr lang="de-DE" sz="1200" dirty="0"/>
              <a:t>Text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endParaRPr lang="de-DE" sz="1200" dirty="0"/>
          </a:p>
          <a:p>
            <a:r>
              <a:rPr lang="de-DE" sz="1200" dirty="0"/>
              <a:t>Text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endParaRPr lang="de-DE" sz="1200" dirty="0"/>
          </a:p>
          <a:p>
            <a:r>
              <a:rPr lang="de-DE" sz="1200" dirty="0"/>
              <a:t>Text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endParaRPr lang="de-DE" sz="1200" dirty="0"/>
          </a:p>
          <a:p>
            <a:r>
              <a:rPr lang="de-DE" sz="1200" dirty="0"/>
              <a:t>Text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endParaRPr lang="de-DE" sz="1200" dirty="0"/>
          </a:p>
          <a:p>
            <a:r>
              <a:rPr lang="de-DE" sz="1200" dirty="0"/>
              <a:t>Text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endParaRPr lang="de-DE" sz="1200" dirty="0"/>
          </a:p>
          <a:p>
            <a:r>
              <a:rPr lang="de-DE" sz="1200" dirty="0"/>
              <a:t>Text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endParaRPr lang="de-DE" sz="1200" dirty="0"/>
          </a:p>
          <a:p>
            <a:r>
              <a:rPr lang="de-DE" sz="1200" dirty="0"/>
              <a:t>Text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endParaRPr lang="de-DE" sz="1200" dirty="0"/>
          </a:p>
          <a:p>
            <a:r>
              <a:rPr lang="de-DE" sz="1200" dirty="0"/>
              <a:t>Text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endParaRPr lang="de-DE" sz="1200" dirty="0"/>
          </a:p>
          <a:p>
            <a:r>
              <a:rPr lang="de-DE" sz="1200" dirty="0"/>
              <a:t>Text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endParaRPr lang="de-DE" sz="1200" dirty="0"/>
          </a:p>
          <a:p>
            <a:r>
              <a:rPr lang="de-DE" sz="1200" dirty="0"/>
              <a:t> 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483166" y="4933026"/>
            <a:ext cx="3027600" cy="2386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noAutofit/>
          </a:bodyPr>
          <a:lstStyle/>
          <a:p>
            <a:r>
              <a:rPr lang="de-DE" sz="2115" b="1" dirty="0"/>
              <a:t>Hier ein Bild einfügen</a:t>
            </a:r>
            <a:endParaRPr lang="de-DE" sz="2115" dirty="0"/>
          </a:p>
        </p:txBody>
      </p:sp>
      <p:cxnSp>
        <p:nvCxnSpPr>
          <p:cNvPr id="12" name="AutoShape 2"/>
          <p:cNvCxnSpPr>
            <a:cxnSpLocks noChangeShapeType="1"/>
          </p:cNvCxnSpPr>
          <p:nvPr/>
        </p:nvCxnSpPr>
        <p:spPr bwMode="auto">
          <a:xfrm flipV="1">
            <a:off x="7483166" y="4765500"/>
            <a:ext cx="2978150" cy="12700"/>
          </a:xfrm>
          <a:prstGeom prst="straightConnector1">
            <a:avLst/>
          </a:prstGeom>
          <a:noFill/>
          <a:ln w="76200" algn="ctr">
            <a:solidFill>
              <a:srgbClr val="99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8284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567</Words>
  <Application>Microsoft Office PowerPoint</Application>
  <PresentationFormat>Benutzerdefiniert</PresentationFormat>
  <Paragraphs>97</Paragraphs>
  <Slides>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Sandra</dc:creator>
  <cp:lastModifiedBy>Sandra</cp:lastModifiedBy>
  <cp:revision>9</cp:revision>
  <dcterms:created xsi:type="dcterms:W3CDTF">2018-07-30T11:32:51Z</dcterms:created>
  <dcterms:modified xsi:type="dcterms:W3CDTF">2018-07-31T11:32:32Z</dcterms:modified>
</cp:coreProperties>
</file>