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"/>
  </p:notesMasterIdLst>
  <p:sldIdLst>
    <p:sldId id="256" r:id="rId2"/>
    <p:sldId id="257" r:id="rId3"/>
  </p:sldIdLst>
  <p:sldSz cx="7559675" cy="10691813"/>
  <p:notesSz cx="6858000" cy="9144000"/>
  <p:defaultTextStyle>
    <a:defPPr>
      <a:defRPr lang="de-DE"/>
    </a:defPPr>
    <a:lvl1pPr marL="0" algn="l" defTabSz="995507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1pPr>
    <a:lvl2pPr marL="497754" algn="l" defTabSz="995507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2pPr>
    <a:lvl3pPr marL="995507" algn="l" defTabSz="995507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3pPr>
    <a:lvl4pPr marL="1493261" algn="l" defTabSz="995507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4pPr>
    <a:lvl5pPr marL="1991015" algn="l" defTabSz="995507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5pPr>
    <a:lvl6pPr marL="2488768" algn="l" defTabSz="995507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6pPr>
    <a:lvl7pPr marL="2986522" algn="l" defTabSz="995507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7pPr>
    <a:lvl8pPr marL="3484275" algn="l" defTabSz="995507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8pPr>
    <a:lvl9pPr marL="3982029" algn="l" defTabSz="995507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11" userDrawn="1">
          <p15:clr>
            <a:srgbClr val="A4A3A4"/>
          </p15:clr>
        </p15:guide>
        <p15:guide id="2" pos="294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6274" autoAdjust="0"/>
  </p:normalViewPr>
  <p:slideViewPr>
    <p:cSldViewPr snapToGrid="0" showGuides="1">
      <p:cViewPr>
        <p:scale>
          <a:sx n="125" d="100"/>
          <a:sy n="125" d="100"/>
        </p:scale>
        <p:origin x="1134" y="-3618"/>
      </p:cViewPr>
      <p:guideLst>
        <p:guide orient="horz" pos="2211"/>
        <p:guide pos="294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0" cy="720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356F9D-45B3-4DB5-A032-CC4CB1187160}" type="datetimeFigureOut">
              <a:rPr lang="de-DE" smtClean="0"/>
              <a:t>14.08.2018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2338388" y="1143000"/>
            <a:ext cx="2181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929409-A123-4737-BBA8-1E6AFDC580E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0659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95507" rtl="0" eaLnBrk="1" latinLnBrk="0" hangingPunct="1">
      <a:defRPr sz="1306" kern="1200">
        <a:solidFill>
          <a:schemeClr val="tx1"/>
        </a:solidFill>
        <a:latin typeface="+mn-lt"/>
        <a:ea typeface="+mn-ea"/>
        <a:cs typeface="+mn-cs"/>
      </a:defRPr>
    </a:lvl1pPr>
    <a:lvl2pPr marL="497754" algn="l" defTabSz="995507" rtl="0" eaLnBrk="1" latinLnBrk="0" hangingPunct="1">
      <a:defRPr sz="1306" kern="1200">
        <a:solidFill>
          <a:schemeClr val="tx1"/>
        </a:solidFill>
        <a:latin typeface="+mn-lt"/>
        <a:ea typeface="+mn-ea"/>
        <a:cs typeface="+mn-cs"/>
      </a:defRPr>
    </a:lvl2pPr>
    <a:lvl3pPr marL="995507" algn="l" defTabSz="995507" rtl="0" eaLnBrk="1" latinLnBrk="0" hangingPunct="1">
      <a:defRPr sz="1306" kern="1200">
        <a:solidFill>
          <a:schemeClr val="tx1"/>
        </a:solidFill>
        <a:latin typeface="+mn-lt"/>
        <a:ea typeface="+mn-ea"/>
        <a:cs typeface="+mn-cs"/>
      </a:defRPr>
    </a:lvl3pPr>
    <a:lvl4pPr marL="1493261" algn="l" defTabSz="995507" rtl="0" eaLnBrk="1" latinLnBrk="0" hangingPunct="1">
      <a:defRPr sz="1306" kern="1200">
        <a:solidFill>
          <a:schemeClr val="tx1"/>
        </a:solidFill>
        <a:latin typeface="+mn-lt"/>
        <a:ea typeface="+mn-ea"/>
        <a:cs typeface="+mn-cs"/>
      </a:defRPr>
    </a:lvl4pPr>
    <a:lvl5pPr marL="1991015" algn="l" defTabSz="995507" rtl="0" eaLnBrk="1" latinLnBrk="0" hangingPunct="1">
      <a:defRPr sz="1306" kern="1200">
        <a:solidFill>
          <a:schemeClr val="tx1"/>
        </a:solidFill>
        <a:latin typeface="+mn-lt"/>
        <a:ea typeface="+mn-ea"/>
        <a:cs typeface="+mn-cs"/>
      </a:defRPr>
    </a:lvl5pPr>
    <a:lvl6pPr marL="2488768" algn="l" defTabSz="995507" rtl="0" eaLnBrk="1" latinLnBrk="0" hangingPunct="1">
      <a:defRPr sz="1306" kern="1200">
        <a:solidFill>
          <a:schemeClr val="tx1"/>
        </a:solidFill>
        <a:latin typeface="+mn-lt"/>
        <a:ea typeface="+mn-ea"/>
        <a:cs typeface="+mn-cs"/>
      </a:defRPr>
    </a:lvl6pPr>
    <a:lvl7pPr marL="2986522" algn="l" defTabSz="995507" rtl="0" eaLnBrk="1" latinLnBrk="0" hangingPunct="1">
      <a:defRPr sz="1306" kern="1200">
        <a:solidFill>
          <a:schemeClr val="tx1"/>
        </a:solidFill>
        <a:latin typeface="+mn-lt"/>
        <a:ea typeface="+mn-ea"/>
        <a:cs typeface="+mn-cs"/>
      </a:defRPr>
    </a:lvl7pPr>
    <a:lvl8pPr marL="3484275" algn="l" defTabSz="995507" rtl="0" eaLnBrk="1" latinLnBrk="0" hangingPunct="1">
      <a:defRPr sz="1306" kern="1200">
        <a:solidFill>
          <a:schemeClr val="tx1"/>
        </a:solidFill>
        <a:latin typeface="+mn-lt"/>
        <a:ea typeface="+mn-ea"/>
        <a:cs typeface="+mn-cs"/>
      </a:defRPr>
    </a:lvl8pPr>
    <a:lvl9pPr marL="3982029" algn="l" defTabSz="995507" rtl="0" eaLnBrk="1" latinLnBrk="0" hangingPunct="1">
      <a:defRPr sz="1306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2338388" y="1143000"/>
            <a:ext cx="2181225" cy="308610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929409-A123-4737-BBA8-1E6AFDC580EE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122863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2338388" y="1143000"/>
            <a:ext cx="2181225" cy="308610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929409-A123-4737-BBA8-1E6AFDC580EE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792968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0A04B-7DC5-4FE5-B926-FE84D517EF82}" type="datetimeFigureOut">
              <a:rPr lang="de-DE" smtClean="0"/>
              <a:t>14.08.2018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D30FA-DFB8-429B-A225-F33E32CD97B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331037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0A04B-7DC5-4FE5-B926-FE84D517EF82}" type="datetimeFigureOut">
              <a:rPr lang="de-DE" smtClean="0"/>
              <a:t>14.08.2018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D30FA-DFB8-429B-A225-F33E32CD97B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473235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0A04B-7DC5-4FE5-B926-FE84D517EF82}" type="datetimeFigureOut">
              <a:rPr lang="de-DE" smtClean="0"/>
              <a:t>14.08.2018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D30FA-DFB8-429B-A225-F33E32CD97B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393147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0A04B-7DC5-4FE5-B926-FE84D517EF82}" type="datetimeFigureOut">
              <a:rPr lang="de-DE" smtClean="0"/>
              <a:t>14.08.2018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D30FA-DFB8-429B-A225-F33E32CD97B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673470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0A04B-7DC5-4FE5-B926-FE84D517EF82}" type="datetimeFigureOut">
              <a:rPr lang="de-DE" smtClean="0"/>
              <a:t>14.08.2018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D30FA-DFB8-429B-A225-F33E32CD97B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682834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0A04B-7DC5-4FE5-B926-FE84D517EF82}" type="datetimeFigureOut">
              <a:rPr lang="de-DE" smtClean="0"/>
              <a:t>14.08.2018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D30FA-DFB8-429B-A225-F33E32CD97B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054027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0A04B-7DC5-4FE5-B926-FE84D517EF82}" type="datetimeFigureOut">
              <a:rPr lang="de-DE" smtClean="0"/>
              <a:t>14.08.2018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D30FA-DFB8-429B-A225-F33E32CD97B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377052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0A04B-7DC5-4FE5-B926-FE84D517EF82}" type="datetimeFigureOut">
              <a:rPr lang="de-DE" smtClean="0"/>
              <a:t>14.08.2018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D30FA-DFB8-429B-A225-F33E32CD97B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140736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0A04B-7DC5-4FE5-B926-FE84D517EF82}" type="datetimeFigureOut">
              <a:rPr lang="de-DE" smtClean="0"/>
              <a:t>14.08.2018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D30FA-DFB8-429B-A225-F33E32CD97B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460800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0A04B-7DC5-4FE5-B926-FE84D517EF82}" type="datetimeFigureOut">
              <a:rPr lang="de-DE" smtClean="0"/>
              <a:t>14.08.2018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D30FA-DFB8-429B-A225-F33E32CD97B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865163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0A04B-7DC5-4FE5-B926-FE84D517EF82}" type="datetimeFigureOut">
              <a:rPr lang="de-DE" smtClean="0"/>
              <a:t>14.08.2018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D30FA-DFB8-429B-A225-F33E32CD97B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385136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A0A04B-7DC5-4FE5-B926-FE84D517EF82}" type="datetimeFigureOut">
              <a:rPr lang="de-DE" smtClean="0"/>
              <a:t>14.08.2018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6D30FA-DFB8-429B-A225-F33E32CD97B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647861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emf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 title="Textfeld"/>
          <p:cNvSpPr txBox="1">
            <a:spLocks noChangeAspect="1"/>
          </p:cNvSpPr>
          <p:nvPr/>
        </p:nvSpPr>
        <p:spPr>
          <a:xfrm>
            <a:off x="259031" y="7251994"/>
            <a:ext cx="4320598" cy="3221125"/>
          </a:xfrm>
          <a:prstGeom prst="rect">
            <a:avLst/>
          </a:prstGeom>
          <a:noFill/>
        </p:spPr>
        <p:txBody>
          <a:bodyPr wrap="square" lIns="27473" rIns="27473" rtlCol="0">
            <a:noAutofit/>
          </a:bodyPr>
          <a:lstStyle/>
          <a:p>
            <a:r>
              <a:rPr lang="de-DE" sz="1600" b="1" dirty="0" smtClean="0">
                <a:solidFill>
                  <a:srgbClr val="660066"/>
                </a:solidFill>
              </a:rPr>
              <a:t>Titel</a:t>
            </a:r>
            <a:endParaRPr lang="de-DE" sz="1600" dirty="0" smtClean="0">
              <a:solidFill>
                <a:srgbClr val="660066"/>
              </a:solidFill>
            </a:endParaRPr>
          </a:p>
          <a:p>
            <a:r>
              <a:rPr lang="de-DE" sz="1200" dirty="0" smtClean="0"/>
              <a:t>Text </a:t>
            </a:r>
            <a:r>
              <a:rPr lang="de-DE" sz="1200" dirty="0" err="1" smtClean="0"/>
              <a:t>Text</a:t>
            </a:r>
            <a:r>
              <a:rPr lang="de-DE" sz="1200" dirty="0" smtClean="0"/>
              <a:t> </a:t>
            </a:r>
            <a:r>
              <a:rPr lang="de-DE" sz="1200" dirty="0" err="1" smtClean="0"/>
              <a:t>Text</a:t>
            </a:r>
            <a:r>
              <a:rPr lang="de-DE" sz="1200" dirty="0" smtClean="0"/>
              <a:t> </a:t>
            </a:r>
            <a:r>
              <a:rPr lang="de-DE" sz="1200" dirty="0" err="1" smtClean="0"/>
              <a:t>Text</a:t>
            </a:r>
            <a:r>
              <a:rPr lang="de-DE" sz="1200" dirty="0" smtClean="0"/>
              <a:t> </a:t>
            </a:r>
            <a:r>
              <a:rPr lang="de-DE" sz="1200" dirty="0" err="1" smtClean="0"/>
              <a:t>Text</a:t>
            </a:r>
            <a:r>
              <a:rPr lang="de-DE" sz="1200" dirty="0" smtClean="0"/>
              <a:t> </a:t>
            </a:r>
            <a:r>
              <a:rPr lang="de-DE" sz="1200" dirty="0" err="1" smtClean="0"/>
              <a:t>Text</a:t>
            </a:r>
            <a:r>
              <a:rPr lang="de-DE" sz="1200" dirty="0" smtClean="0"/>
              <a:t> </a:t>
            </a:r>
            <a:r>
              <a:rPr lang="de-DE" sz="1200" dirty="0" err="1" smtClean="0"/>
              <a:t>Text</a:t>
            </a:r>
            <a:r>
              <a:rPr lang="de-DE" sz="1200" dirty="0" smtClean="0"/>
              <a:t> </a:t>
            </a:r>
            <a:r>
              <a:rPr lang="de-DE" sz="1200" dirty="0" err="1" smtClean="0"/>
              <a:t>Text</a:t>
            </a:r>
            <a:r>
              <a:rPr lang="de-DE" sz="1200" dirty="0" smtClean="0"/>
              <a:t> </a:t>
            </a:r>
            <a:r>
              <a:rPr lang="de-DE" sz="1200" dirty="0" err="1" smtClean="0"/>
              <a:t>Text</a:t>
            </a:r>
            <a:r>
              <a:rPr lang="de-DE" sz="1200" dirty="0" smtClean="0"/>
              <a:t>  </a:t>
            </a:r>
            <a:r>
              <a:rPr lang="de-DE" sz="1200" dirty="0" err="1" smtClean="0"/>
              <a:t>Text</a:t>
            </a:r>
            <a:r>
              <a:rPr lang="de-DE" sz="1200" dirty="0" smtClean="0"/>
              <a:t> </a:t>
            </a:r>
            <a:r>
              <a:rPr lang="de-DE" sz="1200" dirty="0" err="1" smtClean="0"/>
              <a:t>Text</a:t>
            </a:r>
            <a:r>
              <a:rPr lang="de-DE" sz="1200" dirty="0" smtClean="0"/>
              <a:t> </a:t>
            </a:r>
            <a:r>
              <a:rPr lang="de-DE" sz="1200" dirty="0" err="1" smtClean="0"/>
              <a:t>Text</a:t>
            </a:r>
            <a:r>
              <a:rPr lang="de-DE" sz="1200" dirty="0" smtClean="0"/>
              <a:t> </a:t>
            </a:r>
            <a:r>
              <a:rPr lang="de-DE" sz="1200" dirty="0" err="1" smtClean="0"/>
              <a:t>Text</a:t>
            </a:r>
            <a:r>
              <a:rPr lang="de-DE" sz="1200" dirty="0" smtClean="0"/>
              <a:t> </a:t>
            </a:r>
            <a:r>
              <a:rPr lang="de-DE" sz="1200" dirty="0" err="1" smtClean="0"/>
              <a:t>Text</a:t>
            </a:r>
            <a:endParaRPr lang="de-DE" sz="1200" dirty="0" smtClean="0"/>
          </a:p>
          <a:p>
            <a:r>
              <a:rPr lang="de-DE" sz="1200" dirty="0" smtClean="0"/>
              <a:t>Text </a:t>
            </a:r>
            <a:r>
              <a:rPr lang="de-DE" sz="1200" dirty="0" err="1"/>
              <a:t>Text</a:t>
            </a:r>
            <a:r>
              <a:rPr lang="de-DE" sz="1200" dirty="0"/>
              <a:t> </a:t>
            </a:r>
            <a:r>
              <a:rPr lang="de-DE" sz="1200" dirty="0" err="1"/>
              <a:t>Text</a:t>
            </a:r>
            <a:r>
              <a:rPr lang="de-DE" sz="1200" dirty="0"/>
              <a:t> </a:t>
            </a:r>
            <a:r>
              <a:rPr lang="de-DE" sz="1200" dirty="0" err="1"/>
              <a:t>Text</a:t>
            </a:r>
            <a:r>
              <a:rPr lang="de-DE" sz="1200" dirty="0"/>
              <a:t> </a:t>
            </a:r>
            <a:r>
              <a:rPr lang="de-DE" sz="1200" dirty="0" err="1"/>
              <a:t>Text</a:t>
            </a:r>
            <a:r>
              <a:rPr lang="de-DE" sz="1200" dirty="0"/>
              <a:t> </a:t>
            </a:r>
            <a:r>
              <a:rPr lang="de-DE" sz="1200" dirty="0" err="1"/>
              <a:t>Text</a:t>
            </a:r>
            <a:r>
              <a:rPr lang="de-DE" sz="1200" dirty="0"/>
              <a:t> </a:t>
            </a:r>
            <a:r>
              <a:rPr lang="de-DE" sz="1200" dirty="0" err="1"/>
              <a:t>Text</a:t>
            </a:r>
            <a:r>
              <a:rPr lang="de-DE" sz="1200" dirty="0"/>
              <a:t> </a:t>
            </a:r>
            <a:r>
              <a:rPr lang="de-DE" sz="1200" dirty="0" err="1"/>
              <a:t>Text</a:t>
            </a:r>
            <a:r>
              <a:rPr lang="de-DE" sz="1200" dirty="0"/>
              <a:t> </a:t>
            </a:r>
            <a:r>
              <a:rPr lang="de-DE" sz="1200" dirty="0" err="1"/>
              <a:t>Text</a:t>
            </a:r>
            <a:r>
              <a:rPr lang="de-DE" sz="1200" dirty="0"/>
              <a:t>  </a:t>
            </a:r>
            <a:r>
              <a:rPr lang="de-DE" sz="1200" dirty="0" err="1"/>
              <a:t>Text</a:t>
            </a:r>
            <a:r>
              <a:rPr lang="de-DE" sz="1200" dirty="0"/>
              <a:t> </a:t>
            </a:r>
            <a:r>
              <a:rPr lang="de-DE" sz="1200" dirty="0" err="1"/>
              <a:t>Text</a:t>
            </a:r>
            <a:r>
              <a:rPr lang="de-DE" sz="1200" dirty="0"/>
              <a:t> </a:t>
            </a:r>
            <a:r>
              <a:rPr lang="de-DE" sz="1200" dirty="0" err="1"/>
              <a:t>Text</a:t>
            </a:r>
            <a:r>
              <a:rPr lang="de-DE" sz="1200" dirty="0"/>
              <a:t> </a:t>
            </a:r>
            <a:r>
              <a:rPr lang="de-DE" sz="1200" dirty="0" err="1"/>
              <a:t>Text</a:t>
            </a:r>
            <a:r>
              <a:rPr lang="de-DE" sz="1200" dirty="0"/>
              <a:t> </a:t>
            </a:r>
            <a:r>
              <a:rPr lang="de-DE" sz="1200" dirty="0" err="1"/>
              <a:t>Text</a:t>
            </a:r>
            <a:endParaRPr lang="de-DE" sz="1200" dirty="0"/>
          </a:p>
          <a:p>
            <a:r>
              <a:rPr lang="de-DE" sz="1200" dirty="0"/>
              <a:t>Text </a:t>
            </a:r>
            <a:r>
              <a:rPr lang="de-DE" sz="1200" dirty="0" err="1"/>
              <a:t>Text</a:t>
            </a:r>
            <a:r>
              <a:rPr lang="de-DE" sz="1200" dirty="0"/>
              <a:t> </a:t>
            </a:r>
            <a:r>
              <a:rPr lang="de-DE" sz="1200" dirty="0" err="1"/>
              <a:t>Text</a:t>
            </a:r>
            <a:r>
              <a:rPr lang="de-DE" sz="1200" dirty="0"/>
              <a:t> </a:t>
            </a:r>
            <a:r>
              <a:rPr lang="de-DE" sz="1200" dirty="0" err="1"/>
              <a:t>Text</a:t>
            </a:r>
            <a:r>
              <a:rPr lang="de-DE" sz="1200" dirty="0"/>
              <a:t> </a:t>
            </a:r>
            <a:r>
              <a:rPr lang="de-DE" sz="1200" dirty="0" err="1"/>
              <a:t>Text</a:t>
            </a:r>
            <a:r>
              <a:rPr lang="de-DE" sz="1200" dirty="0"/>
              <a:t> </a:t>
            </a:r>
            <a:r>
              <a:rPr lang="de-DE" sz="1200" dirty="0" err="1"/>
              <a:t>Text</a:t>
            </a:r>
            <a:r>
              <a:rPr lang="de-DE" sz="1200" dirty="0"/>
              <a:t> </a:t>
            </a:r>
            <a:r>
              <a:rPr lang="de-DE" sz="1200" dirty="0" err="1"/>
              <a:t>Text</a:t>
            </a:r>
            <a:r>
              <a:rPr lang="de-DE" sz="1200" dirty="0"/>
              <a:t> </a:t>
            </a:r>
            <a:r>
              <a:rPr lang="de-DE" sz="1200" dirty="0" err="1"/>
              <a:t>Text</a:t>
            </a:r>
            <a:r>
              <a:rPr lang="de-DE" sz="1200" dirty="0"/>
              <a:t> </a:t>
            </a:r>
            <a:r>
              <a:rPr lang="de-DE" sz="1200" dirty="0" err="1"/>
              <a:t>Text</a:t>
            </a:r>
            <a:r>
              <a:rPr lang="de-DE" sz="1200" dirty="0"/>
              <a:t>  </a:t>
            </a:r>
            <a:r>
              <a:rPr lang="de-DE" sz="1200" dirty="0" err="1"/>
              <a:t>Text</a:t>
            </a:r>
            <a:r>
              <a:rPr lang="de-DE" sz="1200" dirty="0"/>
              <a:t> </a:t>
            </a:r>
            <a:r>
              <a:rPr lang="de-DE" sz="1200" dirty="0" err="1"/>
              <a:t>Text</a:t>
            </a:r>
            <a:r>
              <a:rPr lang="de-DE" sz="1200" dirty="0"/>
              <a:t> </a:t>
            </a:r>
            <a:r>
              <a:rPr lang="de-DE" sz="1200" dirty="0" err="1"/>
              <a:t>Text</a:t>
            </a:r>
            <a:r>
              <a:rPr lang="de-DE" sz="1200" dirty="0"/>
              <a:t> </a:t>
            </a:r>
            <a:r>
              <a:rPr lang="de-DE" sz="1200" dirty="0" err="1"/>
              <a:t>Text</a:t>
            </a:r>
            <a:r>
              <a:rPr lang="de-DE" sz="1200" dirty="0"/>
              <a:t> </a:t>
            </a:r>
            <a:r>
              <a:rPr lang="de-DE" sz="1200" dirty="0" err="1"/>
              <a:t>Text</a:t>
            </a:r>
            <a:endParaRPr lang="de-DE" sz="1200" dirty="0"/>
          </a:p>
          <a:p>
            <a:r>
              <a:rPr lang="de-DE" sz="1200" dirty="0"/>
              <a:t>Text </a:t>
            </a:r>
            <a:r>
              <a:rPr lang="de-DE" sz="1200" dirty="0" err="1"/>
              <a:t>Text</a:t>
            </a:r>
            <a:r>
              <a:rPr lang="de-DE" sz="1200" dirty="0"/>
              <a:t> </a:t>
            </a:r>
            <a:r>
              <a:rPr lang="de-DE" sz="1200" dirty="0" err="1"/>
              <a:t>Text</a:t>
            </a:r>
            <a:r>
              <a:rPr lang="de-DE" sz="1200" dirty="0"/>
              <a:t> </a:t>
            </a:r>
            <a:r>
              <a:rPr lang="de-DE" sz="1200" dirty="0" err="1"/>
              <a:t>Text</a:t>
            </a:r>
            <a:r>
              <a:rPr lang="de-DE" sz="1200" dirty="0"/>
              <a:t> </a:t>
            </a:r>
            <a:r>
              <a:rPr lang="de-DE" sz="1200" dirty="0" err="1"/>
              <a:t>Text</a:t>
            </a:r>
            <a:r>
              <a:rPr lang="de-DE" sz="1200" dirty="0"/>
              <a:t> </a:t>
            </a:r>
            <a:r>
              <a:rPr lang="de-DE" sz="1200" dirty="0" err="1"/>
              <a:t>Text</a:t>
            </a:r>
            <a:r>
              <a:rPr lang="de-DE" sz="1200" dirty="0"/>
              <a:t> </a:t>
            </a:r>
            <a:r>
              <a:rPr lang="de-DE" sz="1200" dirty="0" err="1"/>
              <a:t>Text</a:t>
            </a:r>
            <a:r>
              <a:rPr lang="de-DE" sz="1200" dirty="0"/>
              <a:t> </a:t>
            </a:r>
            <a:r>
              <a:rPr lang="de-DE" sz="1200" dirty="0" err="1"/>
              <a:t>Text</a:t>
            </a:r>
            <a:r>
              <a:rPr lang="de-DE" sz="1200" dirty="0"/>
              <a:t> </a:t>
            </a:r>
            <a:r>
              <a:rPr lang="de-DE" sz="1200" dirty="0" err="1"/>
              <a:t>Text</a:t>
            </a:r>
            <a:r>
              <a:rPr lang="de-DE" sz="1200" dirty="0"/>
              <a:t>  </a:t>
            </a:r>
            <a:r>
              <a:rPr lang="de-DE" sz="1200" dirty="0" err="1"/>
              <a:t>Text</a:t>
            </a:r>
            <a:r>
              <a:rPr lang="de-DE" sz="1200" dirty="0"/>
              <a:t> </a:t>
            </a:r>
            <a:r>
              <a:rPr lang="de-DE" sz="1200" dirty="0" err="1"/>
              <a:t>Text</a:t>
            </a:r>
            <a:r>
              <a:rPr lang="de-DE" sz="1200" dirty="0"/>
              <a:t> </a:t>
            </a:r>
            <a:r>
              <a:rPr lang="de-DE" sz="1200" dirty="0" err="1"/>
              <a:t>Text</a:t>
            </a:r>
            <a:r>
              <a:rPr lang="de-DE" sz="1200" dirty="0"/>
              <a:t> </a:t>
            </a:r>
            <a:r>
              <a:rPr lang="de-DE" sz="1200" dirty="0" err="1"/>
              <a:t>Text</a:t>
            </a:r>
            <a:r>
              <a:rPr lang="de-DE" sz="1200" dirty="0"/>
              <a:t> </a:t>
            </a:r>
            <a:r>
              <a:rPr lang="de-DE" sz="1200" dirty="0" err="1"/>
              <a:t>Text</a:t>
            </a:r>
            <a:endParaRPr lang="de-DE" sz="1200" dirty="0"/>
          </a:p>
          <a:p>
            <a:r>
              <a:rPr lang="de-DE" sz="1200" dirty="0"/>
              <a:t>Text </a:t>
            </a:r>
            <a:r>
              <a:rPr lang="de-DE" sz="1200" dirty="0" err="1"/>
              <a:t>Text</a:t>
            </a:r>
            <a:r>
              <a:rPr lang="de-DE" sz="1200" dirty="0"/>
              <a:t> </a:t>
            </a:r>
            <a:r>
              <a:rPr lang="de-DE" sz="1200" dirty="0" err="1"/>
              <a:t>Text</a:t>
            </a:r>
            <a:r>
              <a:rPr lang="de-DE" sz="1200" dirty="0"/>
              <a:t> </a:t>
            </a:r>
            <a:r>
              <a:rPr lang="de-DE" sz="1200" dirty="0" err="1"/>
              <a:t>Text</a:t>
            </a:r>
            <a:r>
              <a:rPr lang="de-DE" sz="1200" dirty="0"/>
              <a:t> </a:t>
            </a:r>
            <a:r>
              <a:rPr lang="de-DE" sz="1200" dirty="0" err="1"/>
              <a:t>Text</a:t>
            </a:r>
            <a:r>
              <a:rPr lang="de-DE" sz="1200" dirty="0"/>
              <a:t> </a:t>
            </a:r>
            <a:r>
              <a:rPr lang="de-DE" sz="1200" dirty="0" err="1"/>
              <a:t>Text</a:t>
            </a:r>
            <a:r>
              <a:rPr lang="de-DE" sz="1200" dirty="0"/>
              <a:t> </a:t>
            </a:r>
            <a:r>
              <a:rPr lang="de-DE" sz="1200" dirty="0" err="1"/>
              <a:t>Text</a:t>
            </a:r>
            <a:r>
              <a:rPr lang="de-DE" sz="1200" dirty="0"/>
              <a:t> </a:t>
            </a:r>
            <a:r>
              <a:rPr lang="de-DE" sz="1200" dirty="0" err="1"/>
              <a:t>Text</a:t>
            </a:r>
            <a:r>
              <a:rPr lang="de-DE" sz="1200" dirty="0"/>
              <a:t> </a:t>
            </a:r>
            <a:r>
              <a:rPr lang="de-DE" sz="1200" dirty="0" err="1"/>
              <a:t>Text</a:t>
            </a:r>
            <a:r>
              <a:rPr lang="de-DE" sz="1200" dirty="0"/>
              <a:t>  </a:t>
            </a:r>
            <a:r>
              <a:rPr lang="de-DE" sz="1200" dirty="0" err="1"/>
              <a:t>Text</a:t>
            </a:r>
            <a:r>
              <a:rPr lang="de-DE" sz="1200" dirty="0"/>
              <a:t> </a:t>
            </a:r>
            <a:r>
              <a:rPr lang="de-DE" sz="1200" dirty="0" err="1"/>
              <a:t>Text</a:t>
            </a:r>
            <a:r>
              <a:rPr lang="de-DE" sz="1200" dirty="0"/>
              <a:t> </a:t>
            </a:r>
            <a:r>
              <a:rPr lang="de-DE" sz="1200" dirty="0" err="1"/>
              <a:t>Text</a:t>
            </a:r>
            <a:r>
              <a:rPr lang="de-DE" sz="1200" dirty="0"/>
              <a:t> </a:t>
            </a:r>
            <a:r>
              <a:rPr lang="de-DE" sz="1200" dirty="0" err="1"/>
              <a:t>Text</a:t>
            </a:r>
            <a:r>
              <a:rPr lang="de-DE" sz="1200" dirty="0"/>
              <a:t> </a:t>
            </a:r>
            <a:r>
              <a:rPr lang="de-DE" sz="1200" dirty="0" err="1"/>
              <a:t>Text</a:t>
            </a:r>
            <a:endParaRPr lang="de-DE" sz="1200" dirty="0"/>
          </a:p>
          <a:p>
            <a:r>
              <a:rPr lang="de-DE" sz="1200" dirty="0" smtClean="0"/>
              <a:t> </a:t>
            </a:r>
            <a:endParaRPr lang="de-DE" sz="1496" dirty="0" smtClean="0"/>
          </a:p>
          <a:p>
            <a:r>
              <a:rPr lang="de-DE" sz="1600" b="1" dirty="0" smtClean="0">
                <a:solidFill>
                  <a:srgbClr val="660066"/>
                </a:solidFill>
              </a:rPr>
              <a:t>Wo</a:t>
            </a:r>
          </a:p>
          <a:p>
            <a:r>
              <a:rPr lang="de-DE" sz="1200" dirty="0"/>
              <a:t>Text </a:t>
            </a:r>
            <a:r>
              <a:rPr lang="de-DE" sz="1200" dirty="0" err="1"/>
              <a:t>Text</a:t>
            </a:r>
            <a:r>
              <a:rPr lang="de-DE" sz="1200" dirty="0"/>
              <a:t> </a:t>
            </a:r>
            <a:r>
              <a:rPr lang="de-DE" sz="1200" dirty="0" err="1"/>
              <a:t>Text</a:t>
            </a:r>
            <a:r>
              <a:rPr lang="de-DE" sz="1200" dirty="0"/>
              <a:t> </a:t>
            </a:r>
            <a:r>
              <a:rPr lang="de-DE" sz="1200" dirty="0" err="1"/>
              <a:t>Text</a:t>
            </a:r>
            <a:r>
              <a:rPr lang="de-DE" sz="1200" dirty="0"/>
              <a:t> </a:t>
            </a:r>
            <a:r>
              <a:rPr lang="de-DE" sz="1200" dirty="0" err="1"/>
              <a:t>Text</a:t>
            </a:r>
            <a:r>
              <a:rPr lang="de-DE" sz="1200" dirty="0"/>
              <a:t> </a:t>
            </a:r>
            <a:r>
              <a:rPr lang="de-DE" sz="1200" dirty="0" err="1"/>
              <a:t>Text</a:t>
            </a:r>
            <a:r>
              <a:rPr lang="de-DE" sz="1200" dirty="0"/>
              <a:t> </a:t>
            </a:r>
            <a:r>
              <a:rPr lang="de-DE" sz="1200" dirty="0" err="1"/>
              <a:t>Text</a:t>
            </a:r>
            <a:r>
              <a:rPr lang="de-DE" sz="1200" dirty="0"/>
              <a:t> </a:t>
            </a:r>
            <a:r>
              <a:rPr lang="de-DE" sz="1200" dirty="0" err="1"/>
              <a:t>Text</a:t>
            </a:r>
            <a:r>
              <a:rPr lang="de-DE" sz="1200" dirty="0"/>
              <a:t> </a:t>
            </a:r>
            <a:r>
              <a:rPr lang="de-DE" sz="1200" dirty="0" err="1"/>
              <a:t>Text</a:t>
            </a:r>
            <a:r>
              <a:rPr lang="de-DE" sz="1200" dirty="0"/>
              <a:t>  </a:t>
            </a:r>
            <a:r>
              <a:rPr lang="de-DE" sz="1200" dirty="0" err="1"/>
              <a:t>Text</a:t>
            </a:r>
            <a:r>
              <a:rPr lang="de-DE" sz="1200" dirty="0"/>
              <a:t> </a:t>
            </a:r>
            <a:r>
              <a:rPr lang="de-DE" sz="1200" dirty="0" err="1"/>
              <a:t>Text</a:t>
            </a:r>
            <a:r>
              <a:rPr lang="de-DE" sz="1200" dirty="0"/>
              <a:t> </a:t>
            </a:r>
            <a:r>
              <a:rPr lang="de-DE" sz="1200" dirty="0" err="1"/>
              <a:t>Text</a:t>
            </a:r>
            <a:r>
              <a:rPr lang="de-DE" sz="1200" dirty="0"/>
              <a:t> </a:t>
            </a:r>
            <a:r>
              <a:rPr lang="de-DE" sz="1200" dirty="0" err="1"/>
              <a:t>Text</a:t>
            </a:r>
            <a:r>
              <a:rPr lang="de-DE" sz="1200" dirty="0"/>
              <a:t> </a:t>
            </a:r>
            <a:r>
              <a:rPr lang="de-DE" sz="1200" dirty="0" err="1" smtClean="0"/>
              <a:t>Text</a:t>
            </a:r>
            <a:endParaRPr lang="de-DE" sz="1200" dirty="0" smtClean="0"/>
          </a:p>
          <a:p>
            <a:r>
              <a:rPr lang="de-DE" sz="1600" b="1" dirty="0" smtClean="0">
                <a:solidFill>
                  <a:srgbClr val="660066"/>
                </a:solidFill>
              </a:rPr>
              <a:t>Wann</a:t>
            </a:r>
          </a:p>
          <a:p>
            <a:r>
              <a:rPr lang="de-DE" sz="1200" dirty="0"/>
              <a:t>Text </a:t>
            </a:r>
            <a:r>
              <a:rPr lang="de-DE" sz="1200" dirty="0" err="1"/>
              <a:t>Text</a:t>
            </a:r>
            <a:r>
              <a:rPr lang="de-DE" sz="1200" dirty="0"/>
              <a:t> </a:t>
            </a:r>
            <a:r>
              <a:rPr lang="de-DE" sz="1200" dirty="0" err="1"/>
              <a:t>Text</a:t>
            </a:r>
            <a:r>
              <a:rPr lang="de-DE" sz="1200" dirty="0"/>
              <a:t> </a:t>
            </a:r>
            <a:r>
              <a:rPr lang="de-DE" sz="1200" dirty="0" err="1"/>
              <a:t>Text</a:t>
            </a:r>
            <a:r>
              <a:rPr lang="de-DE" sz="1200" dirty="0"/>
              <a:t> </a:t>
            </a:r>
            <a:r>
              <a:rPr lang="de-DE" sz="1200" dirty="0" err="1"/>
              <a:t>Text</a:t>
            </a:r>
            <a:r>
              <a:rPr lang="de-DE" sz="1200" dirty="0"/>
              <a:t> </a:t>
            </a:r>
            <a:r>
              <a:rPr lang="de-DE" sz="1200" dirty="0" err="1"/>
              <a:t>Text</a:t>
            </a:r>
            <a:r>
              <a:rPr lang="de-DE" sz="1200" dirty="0"/>
              <a:t> </a:t>
            </a:r>
            <a:r>
              <a:rPr lang="de-DE" sz="1200" dirty="0" err="1"/>
              <a:t>Text</a:t>
            </a:r>
            <a:r>
              <a:rPr lang="de-DE" sz="1200" dirty="0"/>
              <a:t> </a:t>
            </a:r>
            <a:r>
              <a:rPr lang="de-DE" sz="1200" dirty="0" err="1"/>
              <a:t>Text</a:t>
            </a:r>
            <a:r>
              <a:rPr lang="de-DE" sz="1200" dirty="0"/>
              <a:t> </a:t>
            </a:r>
            <a:r>
              <a:rPr lang="de-DE" sz="1200" dirty="0" err="1"/>
              <a:t>Text</a:t>
            </a:r>
            <a:r>
              <a:rPr lang="de-DE" sz="1200" dirty="0"/>
              <a:t>  </a:t>
            </a:r>
            <a:r>
              <a:rPr lang="de-DE" sz="1200" dirty="0" err="1"/>
              <a:t>Text</a:t>
            </a:r>
            <a:r>
              <a:rPr lang="de-DE" sz="1200" dirty="0"/>
              <a:t> </a:t>
            </a:r>
            <a:r>
              <a:rPr lang="de-DE" sz="1200" dirty="0" err="1"/>
              <a:t>Text</a:t>
            </a:r>
            <a:r>
              <a:rPr lang="de-DE" sz="1200" dirty="0"/>
              <a:t> </a:t>
            </a:r>
            <a:r>
              <a:rPr lang="de-DE" sz="1200" dirty="0" err="1"/>
              <a:t>Text</a:t>
            </a:r>
            <a:r>
              <a:rPr lang="de-DE" sz="1200" dirty="0"/>
              <a:t> </a:t>
            </a:r>
            <a:r>
              <a:rPr lang="de-DE" sz="1200" dirty="0" err="1"/>
              <a:t>Text</a:t>
            </a:r>
            <a:r>
              <a:rPr lang="de-DE" sz="1200" dirty="0"/>
              <a:t> </a:t>
            </a:r>
            <a:r>
              <a:rPr lang="de-DE" sz="1200" dirty="0" err="1"/>
              <a:t>Text</a:t>
            </a:r>
            <a:endParaRPr lang="de-DE" sz="1200" dirty="0"/>
          </a:p>
          <a:p>
            <a:r>
              <a:rPr lang="de-DE" sz="1600" b="1" smtClean="0">
                <a:solidFill>
                  <a:srgbClr val="660066"/>
                </a:solidFill>
              </a:rPr>
              <a:t>Dauer</a:t>
            </a:r>
            <a:endParaRPr lang="de-DE" sz="1600" b="1" dirty="0" smtClean="0">
              <a:solidFill>
                <a:srgbClr val="660066"/>
              </a:solidFill>
            </a:endParaRPr>
          </a:p>
          <a:p>
            <a:r>
              <a:rPr lang="de-DE" sz="1200" dirty="0"/>
              <a:t>Text </a:t>
            </a:r>
            <a:r>
              <a:rPr lang="de-DE" sz="1200" dirty="0" err="1"/>
              <a:t>Text</a:t>
            </a:r>
            <a:r>
              <a:rPr lang="de-DE" sz="1200" dirty="0"/>
              <a:t> </a:t>
            </a:r>
            <a:r>
              <a:rPr lang="de-DE" sz="1200" dirty="0" err="1"/>
              <a:t>Text</a:t>
            </a:r>
            <a:r>
              <a:rPr lang="de-DE" sz="1200" dirty="0"/>
              <a:t> </a:t>
            </a:r>
            <a:r>
              <a:rPr lang="de-DE" sz="1200" dirty="0" err="1"/>
              <a:t>Text</a:t>
            </a:r>
            <a:r>
              <a:rPr lang="de-DE" sz="1200" dirty="0"/>
              <a:t> </a:t>
            </a:r>
            <a:r>
              <a:rPr lang="de-DE" sz="1200" dirty="0" err="1"/>
              <a:t>Text</a:t>
            </a:r>
            <a:r>
              <a:rPr lang="de-DE" sz="1200" dirty="0"/>
              <a:t> </a:t>
            </a:r>
            <a:r>
              <a:rPr lang="de-DE" sz="1200" dirty="0" err="1"/>
              <a:t>Text</a:t>
            </a:r>
            <a:r>
              <a:rPr lang="de-DE" sz="1200" dirty="0"/>
              <a:t> </a:t>
            </a:r>
            <a:r>
              <a:rPr lang="de-DE" sz="1200" dirty="0" err="1"/>
              <a:t>Text</a:t>
            </a:r>
            <a:r>
              <a:rPr lang="de-DE" sz="1200" dirty="0"/>
              <a:t> </a:t>
            </a:r>
            <a:r>
              <a:rPr lang="de-DE" sz="1200" dirty="0" err="1"/>
              <a:t>Text</a:t>
            </a:r>
            <a:r>
              <a:rPr lang="de-DE" sz="1200" dirty="0"/>
              <a:t> </a:t>
            </a:r>
            <a:r>
              <a:rPr lang="de-DE" sz="1200" dirty="0" err="1"/>
              <a:t>Text</a:t>
            </a:r>
            <a:r>
              <a:rPr lang="de-DE" sz="1200" dirty="0"/>
              <a:t>  </a:t>
            </a:r>
            <a:r>
              <a:rPr lang="de-DE" sz="1200" dirty="0" err="1"/>
              <a:t>Text</a:t>
            </a:r>
            <a:r>
              <a:rPr lang="de-DE" sz="1200" dirty="0"/>
              <a:t> </a:t>
            </a:r>
            <a:r>
              <a:rPr lang="de-DE" sz="1200" dirty="0" err="1"/>
              <a:t>Text</a:t>
            </a:r>
            <a:r>
              <a:rPr lang="de-DE" sz="1200" dirty="0"/>
              <a:t> </a:t>
            </a:r>
            <a:r>
              <a:rPr lang="de-DE" sz="1200" dirty="0" err="1"/>
              <a:t>Text</a:t>
            </a:r>
            <a:r>
              <a:rPr lang="de-DE" sz="1200" dirty="0"/>
              <a:t> </a:t>
            </a:r>
            <a:r>
              <a:rPr lang="de-DE" sz="1200" dirty="0" err="1"/>
              <a:t>Text</a:t>
            </a:r>
            <a:r>
              <a:rPr lang="de-DE" sz="1200" dirty="0"/>
              <a:t> </a:t>
            </a:r>
            <a:r>
              <a:rPr lang="de-DE" sz="1200" dirty="0" err="1"/>
              <a:t>Text</a:t>
            </a:r>
            <a:endParaRPr lang="de-DE" sz="1200" dirty="0"/>
          </a:p>
          <a:p>
            <a:r>
              <a:rPr lang="de-DE" sz="1600" b="1" dirty="0" smtClean="0">
                <a:solidFill>
                  <a:srgbClr val="660066"/>
                </a:solidFill>
              </a:rPr>
              <a:t>Kosten</a:t>
            </a:r>
            <a:endParaRPr lang="de-DE" sz="1600" dirty="0" smtClean="0">
              <a:solidFill>
                <a:srgbClr val="660066"/>
              </a:solidFill>
            </a:endParaRPr>
          </a:p>
          <a:p>
            <a:r>
              <a:rPr lang="de-DE" sz="1200" dirty="0" smtClean="0"/>
              <a:t> </a:t>
            </a:r>
            <a:r>
              <a:rPr lang="de-DE" sz="1200" dirty="0"/>
              <a:t>Text </a:t>
            </a:r>
            <a:r>
              <a:rPr lang="de-DE" sz="1200" dirty="0" err="1"/>
              <a:t>Text</a:t>
            </a:r>
            <a:r>
              <a:rPr lang="de-DE" sz="1200" dirty="0"/>
              <a:t> </a:t>
            </a:r>
            <a:r>
              <a:rPr lang="de-DE" sz="1200" dirty="0" err="1"/>
              <a:t>Text</a:t>
            </a:r>
            <a:r>
              <a:rPr lang="de-DE" sz="1200" dirty="0"/>
              <a:t> </a:t>
            </a:r>
            <a:r>
              <a:rPr lang="de-DE" sz="1200" dirty="0" err="1"/>
              <a:t>Text</a:t>
            </a:r>
            <a:r>
              <a:rPr lang="de-DE" sz="1200" dirty="0"/>
              <a:t> </a:t>
            </a:r>
            <a:r>
              <a:rPr lang="de-DE" sz="1200" dirty="0" err="1"/>
              <a:t>Text</a:t>
            </a:r>
            <a:r>
              <a:rPr lang="de-DE" sz="1200" dirty="0"/>
              <a:t> </a:t>
            </a:r>
            <a:r>
              <a:rPr lang="de-DE" sz="1200" dirty="0" err="1"/>
              <a:t>Text</a:t>
            </a:r>
            <a:r>
              <a:rPr lang="de-DE" sz="1200" dirty="0"/>
              <a:t> </a:t>
            </a:r>
            <a:r>
              <a:rPr lang="de-DE" sz="1200" dirty="0" err="1"/>
              <a:t>Text</a:t>
            </a:r>
            <a:r>
              <a:rPr lang="de-DE" sz="1200" dirty="0"/>
              <a:t> </a:t>
            </a:r>
            <a:r>
              <a:rPr lang="de-DE" sz="1200" dirty="0" err="1"/>
              <a:t>Text</a:t>
            </a:r>
            <a:r>
              <a:rPr lang="de-DE" sz="1200" dirty="0"/>
              <a:t> </a:t>
            </a:r>
            <a:r>
              <a:rPr lang="de-DE" sz="1200" dirty="0" err="1"/>
              <a:t>Text</a:t>
            </a:r>
            <a:r>
              <a:rPr lang="de-DE" sz="1200" dirty="0"/>
              <a:t>  </a:t>
            </a:r>
            <a:r>
              <a:rPr lang="de-DE" sz="1200" dirty="0" err="1"/>
              <a:t>Text</a:t>
            </a:r>
            <a:r>
              <a:rPr lang="de-DE" sz="1200" dirty="0"/>
              <a:t> </a:t>
            </a:r>
            <a:r>
              <a:rPr lang="de-DE" sz="1200" dirty="0" err="1"/>
              <a:t>Text</a:t>
            </a:r>
            <a:r>
              <a:rPr lang="de-DE" sz="1200" dirty="0"/>
              <a:t> </a:t>
            </a:r>
            <a:r>
              <a:rPr lang="de-DE" sz="1200" dirty="0" err="1"/>
              <a:t>Text</a:t>
            </a:r>
            <a:r>
              <a:rPr lang="de-DE" sz="1200" dirty="0"/>
              <a:t> </a:t>
            </a:r>
            <a:r>
              <a:rPr lang="de-DE" sz="1200" dirty="0" err="1"/>
              <a:t>Text</a:t>
            </a:r>
            <a:r>
              <a:rPr lang="de-DE" sz="1200" dirty="0"/>
              <a:t> </a:t>
            </a:r>
            <a:r>
              <a:rPr lang="de-DE" sz="1200" dirty="0" err="1"/>
              <a:t>Text</a:t>
            </a:r>
            <a:endParaRPr lang="de-DE" sz="1200" dirty="0"/>
          </a:p>
          <a:p>
            <a:endParaRPr lang="de-DE" sz="849" dirty="0"/>
          </a:p>
        </p:txBody>
      </p:sp>
      <p:sp>
        <p:nvSpPr>
          <p:cNvPr id="6" name="Textfeld 5"/>
          <p:cNvSpPr txBox="1"/>
          <p:nvPr/>
        </p:nvSpPr>
        <p:spPr>
          <a:xfrm>
            <a:off x="4830936" y="136438"/>
            <a:ext cx="2569989" cy="3221125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txBody>
          <a:bodyPr wrap="square" rtlCol="0">
            <a:noAutofit/>
          </a:bodyPr>
          <a:lstStyle/>
          <a:p>
            <a:r>
              <a:rPr lang="de-DE" sz="1496" b="1" dirty="0"/>
              <a:t>Hier ein Bild einfügen</a:t>
            </a:r>
            <a:endParaRPr lang="de-DE" sz="1496" dirty="0"/>
          </a:p>
        </p:txBody>
      </p:sp>
      <p:grpSp>
        <p:nvGrpSpPr>
          <p:cNvPr id="4" name="Group 2"/>
          <p:cNvGrpSpPr>
            <a:grpSpLocks/>
          </p:cNvGrpSpPr>
          <p:nvPr/>
        </p:nvGrpSpPr>
        <p:grpSpPr bwMode="auto">
          <a:xfrm rot="20400000">
            <a:off x="4710993" y="715962"/>
            <a:ext cx="2809875" cy="1004887"/>
            <a:chOff x="111537234" y="106928866"/>
            <a:chExt cx="4049870" cy="1674338"/>
          </a:xfrm>
        </p:grpSpPr>
        <p:pic>
          <p:nvPicPr>
            <p:cNvPr id="9" name="Picture 3" descr="Wasserfarbe10_kreativliste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1956316" y="106928866"/>
              <a:ext cx="3630788" cy="16743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4617B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</p:pic>
        <p:sp>
          <p:nvSpPr>
            <p:cNvPr id="13" name="Text Box 4"/>
            <p:cNvSpPr txBox="1">
              <a:spLocks noChangeArrowheads="1"/>
            </p:cNvSpPr>
            <p:nvPr/>
          </p:nvSpPr>
          <p:spPr bwMode="auto">
            <a:xfrm>
              <a:off x="111537234" y="107054052"/>
              <a:ext cx="3863244" cy="14739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4617B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2000" b="1" i="0" u="none" strike="noStrike" cap="none" normalizeH="0" baseline="0" smtClean="0">
                  <a:ln>
                    <a:noFill/>
                  </a:ln>
                  <a:solidFill>
                    <a:srgbClr val="D0103A"/>
                  </a:solidFill>
                  <a:effectLst/>
                  <a:latin typeface="Stencil" panose="040409050D0802020404" pitchFamily="82" charset="0"/>
                </a:rPr>
                <a:t>Veranstaltung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2000" b="1" i="0" u="none" strike="noStrike" cap="none" normalizeH="0" baseline="0" smtClean="0">
                  <a:ln>
                    <a:noFill/>
                  </a:ln>
                  <a:solidFill>
                    <a:srgbClr val="D0103A"/>
                  </a:solidFill>
                  <a:effectLst/>
                  <a:latin typeface="Stencil" panose="040409050D0802020404" pitchFamily="82" charset="0"/>
                </a:rPr>
                <a:t>Datum</a:t>
              </a:r>
              <a:endParaRPr kumimoji="0" lang="de-DE" altLang="de-DE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25" name="Textfeld 24" title="Textfeld"/>
          <p:cNvSpPr txBox="1">
            <a:spLocks noChangeAspect="1"/>
          </p:cNvSpPr>
          <p:nvPr/>
        </p:nvSpPr>
        <p:spPr>
          <a:xfrm>
            <a:off x="259031" y="3658911"/>
            <a:ext cx="4320598" cy="3221125"/>
          </a:xfrm>
          <a:prstGeom prst="rect">
            <a:avLst/>
          </a:prstGeom>
          <a:noFill/>
        </p:spPr>
        <p:txBody>
          <a:bodyPr wrap="square" lIns="27473" rIns="27473" rtlCol="0">
            <a:noAutofit/>
          </a:bodyPr>
          <a:lstStyle/>
          <a:p>
            <a:r>
              <a:rPr lang="de-DE" sz="1600" b="1" dirty="0" smtClean="0">
                <a:solidFill>
                  <a:srgbClr val="660066"/>
                </a:solidFill>
              </a:rPr>
              <a:t>Titel</a:t>
            </a:r>
            <a:endParaRPr lang="de-DE" sz="1600" dirty="0" smtClean="0">
              <a:solidFill>
                <a:srgbClr val="660066"/>
              </a:solidFill>
            </a:endParaRPr>
          </a:p>
          <a:p>
            <a:r>
              <a:rPr lang="de-DE" sz="1200" dirty="0" smtClean="0"/>
              <a:t>Text </a:t>
            </a:r>
            <a:r>
              <a:rPr lang="de-DE" sz="1200" dirty="0" err="1" smtClean="0"/>
              <a:t>Text</a:t>
            </a:r>
            <a:r>
              <a:rPr lang="de-DE" sz="1200" dirty="0" smtClean="0"/>
              <a:t> </a:t>
            </a:r>
            <a:r>
              <a:rPr lang="de-DE" sz="1200" dirty="0" err="1" smtClean="0"/>
              <a:t>Text</a:t>
            </a:r>
            <a:r>
              <a:rPr lang="de-DE" sz="1200" dirty="0" smtClean="0"/>
              <a:t> </a:t>
            </a:r>
            <a:r>
              <a:rPr lang="de-DE" sz="1200" dirty="0" err="1" smtClean="0"/>
              <a:t>Text</a:t>
            </a:r>
            <a:r>
              <a:rPr lang="de-DE" sz="1200" dirty="0" smtClean="0"/>
              <a:t> </a:t>
            </a:r>
            <a:r>
              <a:rPr lang="de-DE" sz="1200" dirty="0" err="1" smtClean="0"/>
              <a:t>Text</a:t>
            </a:r>
            <a:r>
              <a:rPr lang="de-DE" sz="1200" dirty="0" smtClean="0"/>
              <a:t> </a:t>
            </a:r>
            <a:r>
              <a:rPr lang="de-DE" sz="1200" dirty="0" err="1" smtClean="0"/>
              <a:t>Text</a:t>
            </a:r>
            <a:r>
              <a:rPr lang="de-DE" sz="1200" dirty="0" smtClean="0"/>
              <a:t> </a:t>
            </a:r>
            <a:r>
              <a:rPr lang="de-DE" sz="1200" dirty="0" err="1" smtClean="0"/>
              <a:t>Text</a:t>
            </a:r>
            <a:r>
              <a:rPr lang="de-DE" sz="1200" dirty="0" smtClean="0"/>
              <a:t> </a:t>
            </a:r>
            <a:r>
              <a:rPr lang="de-DE" sz="1200" dirty="0" err="1" smtClean="0"/>
              <a:t>Text</a:t>
            </a:r>
            <a:r>
              <a:rPr lang="de-DE" sz="1200" dirty="0" smtClean="0"/>
              <a:t> </a:t>
            </a:r>
            <a:r>
              <a:rPr lang="de-DE" sz="1200" dirty="0" err="1" smtClean="0"/>
              <a:t>Text</a:t>
            </a:r>
            <a:r>
              <a:rPr lang="de-DE" sz="1200" dirty="0" smtClean="0"/>
              <a:t>  </a:t>
            </a:r>
            <a:r>
              <a:rPr lang="de-DE" sz="1200" dirty="0" err="1" smtClean="0"/>
              <a:t>Text</a:t>
            </a:r>
            <a:r>
              <a:rPr lang="de-DE" sz="1200" dirty="0" smtClean="0"/>
              <a:t> </a:t>
            </a:r>
            <a:r>
              <a:rPr lang="de-DE" sz="1200" dirty="0" err="1" smtClean="0"/>
              <a:t>Text</a:t>
            </a:r>
            <a:r>
              <a:rPr lang="de-DE" sz="1200" dirty="0" smtClean="0"/>
              <a:t> </a:t>
            </a:r>
            <a:r>
              <a:rPr lang="de-DE" sz="1200" dirty="0" err="1" smtClean="0"/>
              <a:t>Text</a:t>
            </a:r>
            <a:r>
              <a:rPr lang="de-DE" sz="1200" dirty="0" smtClean="0"/>
              <a:t> </a:t>
            </a:r>
            <a:r>
              <a:rPr lang="de-DE" sz="1200" dirty="0" err="1" smtClean="0"/>
              <a:t>Text</a:t>
            </a:r>
            <a:r>
              <a:rPr lang="de-DE" sz="1200" dirty="0" smtClean="0"/>
              <a:t> </a:t>
            </a:r>
            <a:r>
              <a:rPr lang="de-DE" sz="1200" dirty="0" err="1" smtClean="0"/>
              <a:t>Text</a:t>
            </a:r>
            <a:endParaRPr lang="de-DE" sz="1200" dirty="0" smtClean="0"/>
          </a:p>
          <a:p>
            <a:r>
              <a:rPr lang="de-DE" sz="1200" dirty="0" smtClean="0"/>
              <a:t>Text </a:t>
            </a:r>
            <a:r>
              <a:rPr lang="de-DE" sz="1200" dirty="0" err="1"/>
              <a:t>Text</a:t>
            </a:r>
            <a:r>
              <a:rPr lang="de-DE" sz="1200" dirty="0"/>
              <a:t> </a:t>
            </a:r>
            <a:r>
              <a:rPr lang="de-DE" sz="1200" dirty="0" err="1"/>
              <a:t>Text</a:t>
            </a:r>
            <a:r>
              <a:rPr lang="de-DE" sz="1200" dirty="0"/>
              <a:t> </a:t>
            </a:r>
            <a:r>
              <a:rPr lang="de-DE" sz="1200" dirty="0" err="1"/>
              <a:t>Text</a:t>
            </a:r>
            <a:r>
              <a:rPr lang="de-DE" sz="1200" dirty="0"/>
              <a:t> </a:t>
            </a:r>
            <a:r>
              <a:rPr lang="de-DE" sz="1200" dirty="0" err="1"/>
              <a:t>Text</a:t>
            </a:r>
            <a:r>
              <a:rPr lang="de-DE" sz="1200" dirty="0"/>
              <a:t> </a:t>
            </a:r>
            <a:r>
              <a:rPr lang="de-DE" sz="1200" dirty="0" err="1"/>
              <a:t>Text</a:t>
            </a:r>
            <a:r>
              <a:rPr lang="de-DE" sz="1200" dirty="0"/>
              <a:t> </a:t>
            </a:r>
            <a:r>
              <a:rPr lang="de-DE" sz="1200" dirty="0" err="1"/>
              <a:t>Text</a:t>
            </a:r>
            <a:r>
              <a:rPr lang="de-DE" sz="1200" dirty="0"/>
              <a:t> </a:t>
            </a:r>
            <a:r>
              <a:rPr lang="de-DE" sz="1200" dirty="0" err="1"/>
              <a:t>Text</a:t>
            </a:r>
            <a:r>
              <a:rPr lang="de-DE" sz="1200" dirty="0"/>
              <a:t> </a:t>
            </a:r>
            <a:r>
              <a:rPr lang="de-DE" sz="1200" dirty="0" err="1"/>
              <a:t>Text</a:t>
            </a:r>
            <a:r>
              <a:rPr lang="de-DE" sz="1200" dirty="0"/>
              <a:t>  </a:t>
            </a:r>
            <a:r>
              <a:rPr lang="de-DE" sz="1200" dirty="0" err="1"/>
              <a:t>Text</a:t>
            </a:r>
            <a:r>
              <a:rPr lang="de-DE" sz="1200" dirty="0"/>
              <a:t> </a:t>
            </a:r>
            <a:r>
              <a:rPr lang="de-DE" sz="1200" dirty="0" err="1"/>
              <a:t>Text</a:t>
            </a:r>
            <a:r>
              <a:rPr lang="de-DE" sz="1200" dirty="0"/>
              <a:t> </a:t>
            </a:r>
            <a:r>
              <a:rPr lang="de-DE" sz="1200" dirty="0" err="1"/>
              <a:t>Text</a:t>
            </a:r>
            <a:r>
              <a:rPr lang="de-DE" sz="1200" dirty="0"/>
              <a:t> </a:t>
            </a:r>
            <a:r>
              <a:rPr lang="de-DE" sz="1200" dirty="0" err="1"/>
              <a:t>Text</a:t>
            </a:r>
            <a:r>
              <a:rPr lang="de-DE" sz="1200" dirty="0"/>
              <a:t> </a:t>
            </a:r>
            <a:r>
              <a:rPr lang="de-DE" sz="1200" dirty="0" err="1"/>
              <a:t>Text</a:t>
            </a:r>
            <a:endParaRPr lang="de-DE" sz="1200" dirty="0"/>
          </a:p>
          <a:p>
            <a:r>
              <a:rPr lang="de-DE" sz="1200" dirty="0"/>
              <a:t>Text </a:t>
            </a:r>
            <a:r>
              <a:rPr lang="de-DE" sz="1200" dirty="0" err="1"/>
              <a:t>Text</a:t>
            </a:r>
            <a:r>
              <a:rPr lang="de-DE" sz="1200" dirty="0"/>
              <a:t> </a:t>
            </a:r>
            <a:r>
              <a:rPr lang="de-DE" sz="1200" dirty="0" err="1"/>
              <a:t>Text</a:t>
            </a:r>
            <a:r>
              <a:rPr lang="de-DE" sz="1200" dirty="0"/>
              <a:t> </a:t>
            </a:r>
            <a:r>
              <a:rPr lang="de-DE" sz="1200" dirty="0" err="1"/>
              <a:t>Text</a:t>
            </a:r>
            <a:r>
              <a:rPr lang="de-DE" sz="1200" dirty="0"/>
              <a:t> </a:t>
            </a:r>
            <a:r>
              <a:rPr lang="de-DE" sz="1200" dirty="0" err="1"/>
              <a:t>Text</a:t>
            </a:r>
            <a:r>
              <a:rPr lang="de-DE" sz="1200" dirty="0"/>
              <a:t> </a:t>
            </a:r>
            <a:r>
              <a:rPr lang="de-DE" sz="1200" dirty="0" err="1"/>
              <a:t>Text</a:t>
            </a:r>
            <a:r>
              <a:rPr lang="de-DE" sz="1200" dirty="0"/>
              <a:t> </a:t>
            </a:r>
            <a:r>
              <a:rPr lang="de-DE" sz="1200" dirty="0" err="1"/>
              <a:t>Text</a:t>
            </a:r>
            <a:r>
              <a:rPr lang="de-DE" sz="1200" dirty="0"/>
              <a:t> </a:t>
            </a:r>
            <a:r>
              <a:rPr lang="de-DE" sz="1200" dirty="0" err="1"/>
              <a:t>Text</a:t>
            </a:r>
            <a:r>
              <a:rPr lang="de-DE" sz="1200" dirty="0"/>
              <a:t> </a:t>
            </a:r>
            <a:r>
              <a:rPr lang="de-DE" sz="1200" dirty="0" err="1"/>
              <a:t>Text</a:t>
            </a:r>
            <a:r>
              <a:rPr lang="de-DE" sz="1200" dirty="0"/>
              <a:t>  </a:t>
            </a:r>
            <a:r>
              <a:rPr lang="de-DE" sz="1200" dirty="0" err="1"/>
              <a:t>Text</a:t>
            </a:r>
            <a:r>
              <a:rPr lang="de-DE" sz="1200" dirty="0"/>
              <a:t> </a:t>
            </a:r>
            <a:r>
              <a:rPr lang="de-DE" sz="1200" dirty="0" err="1"/>
              <a:t>Text</a:t>
            </a:r>
            <a:r>
              <a:rPr lang="de-DE" sz="1200" dirty="0"/>
              <a:t> </a:t>
            </a:r>
            <a:r>
              <a:rPr lang="de-DE" sz="1200" dirty="0" err="1"/>
              <a:t>Text</a:t>
            </a:r>
            <a:r>
              <a:rPr lang="de-DE" sz="1200" dirty="0"/>
              <a:t> </a:t>
            </a:r>
            <a:r>
              <a:rPr lang="de-DE" sz="1200" dirty="0" err="1"/>
              <a:t>Text</a:t>
            </a:r>
            <a:r>
              <a:rPr lang="de-DE" sz="1200" dirty="0"/>
              <a:t> </a:t>
            </a:r>
            <a:r>
              <a:rPr lang="de-DE" sz="1200" dirty="0" err="1"/>
              <a:t>Text</a:t>
            </a:r>
            <a:endParaRPr lang="de-DE" sz="1200" dirty="0"/>
          </a:p>
          <a:p>
            <a:r>
              <a:rPr lang="de-DE" sz="1200" dirty="0"/>
              <a:t>Text </a:t>
            </a:r>
            <a:r>
              <a:rPr lang="de-DE" sz="1200" dirty="0" err="1"/>
              <a:t>Text</a:t>
            </a:r>
            <a:r>
              <a:rPr lang="de-DE" sz="1200" dirty="0"/>
              <a:t> </a:t>
            </a:r>
            <a:r>
              <a:rPr lang="de-DE" sz="1200" dirty="0" err="1"/>
              <a:t>Text</a:t>
            </a:r>
            <a:r>
              <a:rPr lang="de-DE" sz="1200" dirty="0"/>
              <a:t> </a:t>
            </a:r>
            <a:r>
              <a:rPr lang="de-DE" sz="1200" dirty="0" err="1"/>
              <a:t>Text</a:t>
            </a:r>
            <a:r>
              <a:rPr lang="de-DE" sz="1200" dirty="0"/>
              <a:t> </a:t>
            </a:r>
            <a:r>
              <a:rPr lang="de-DE" sz="1200" dirty="0" err="1"/>
              <a:t>Text</a:t>
            </a:r>
            <a:r>
              <a:rPr lang="de-DE" sz="1200" dirty="0"/>
              <a:t> </a:t>
            </a:r>
            <a:r>
              <a:rPr lang="de-DE" sz="1200" dirty="0" err="1"/>
              <a:t>Text</a:t>
            </a:r>
            <a:r>
              <a:rPr lang="de-DE" sz="1200" dirty="0"/>
              <a:t> </a:t>
            </a:r>
            <a:r>
              <a:rPr lang="de-DE" sz="1200" dirty="0" err="1"/>
              <a:t>Text</a:t>
            </a:r>
            <a:r>
              <a:rPr lang="de-DE" sz="1200" dirty="0"/>
              <a:t> </a:t>
            </a:r>
            <a:r>
              <a:rPr lang="de-DE" sz="1200" dirty="0" err="1"/>
              <a:t>Text</a:t>
            </a:r>
            <a:r>
              <a:rPr lang="de-DE" sz="1200" dirty="0"/>
              <a:t> </a:t>
            </a:r>
            <a:r>
              <a:rPr lang="de-DE" sz="1200" dirty="0" err="1"/>
              <a:t>Text</a:t>
            </a:r>
            <a:r>
              <a:rPr lang="de-DE" sz="1200" dirty="0"/>
              <a:t>  </a:t>
            </a:r>
            <a:r>
              <a:rPr lang="de-DE" sz="1200" dirty="0" err="1"/>
              <a:t>Text</a:t>
            </a:r>
            <a:r>
              <a:rPr lang="de-DE" sz="1200" dirty="0"/>
              <a:t> </a:t>
            </a:r>
            <a:r>
              <a:rPr lang="de-DE" sz="1200" dirty="0" err="1"/>
              <a:t>Text</a:t>
            </a:r>
            <a:r>
              <a:rPr lang="de-DE" sz="1200" dirty="0"/>
              <a:t> </a:t>
            </a:r>
            <a:r>
              <a:rPr lang="de-DE" sz="1200" dirty="0" err="1"/>
              <a:t>Text</a:t>
            </a:r>
            <a:r>
              <a:rPr lang="de-DE" sz="1200" dirty="0"/>
              <a:t> </a:t>
            </a:r>
            <a:r>
              <a:rPr lang="de-DE" sz="1200" dirty="0" err="1"/>
              <a:t>Text</a:t>
            </a:r>
            <a:r>
              <a:rPr lang="de-DE" sz="1200" dirty="0"/>
              <a:t> </a:t>
            </a:r>
            <a:r>
              <a:rPr lang="de-DE" sz="1200" dirty="0" err="1"/>
              <a:t>Text</a:t>
            </a:r>
            <a:endParaRPr lang="de-DE" sz="1200" dirty="0"/>
          </a:p>
          <a:p>
            <a:r>
              <a:rPr lang="de-DE" sz="1200" dirty="0"/>
              <a:t>Text </a:t>
            </a:r>
            <a:r>
              <a:rPr lang="de-DE" sz="1200" dirty="0" err="1"/>
              <a:t>Text</a:t>
            </a:r>
            <a:r>
              <a:rPr lang="de-DE" sz="1200" dirty="0"/>
              <a:t> </a:t>
            </a:r>
            <a:r>
              <a:rPr lang="de-DE" sz="1200" dirty="0" err="1"/>
              <a:t>Text</a:t>
            </a:r>
            <a:r>
              <a:rPr lang="de-DE" sz="1200" dirty="0"/>
              <a:t> </a:t>
            </a:r>
            <a:r>
              <a:rPr lang="de-DE" sz="1200" dirty="0" err="1"/>
              <a:t>Text</a:t>
            </a:r>
            <a:r>
              <a:rPr lang="de-DE" sz="1200" dirty="0"/>
              <a:t> </a:t>
            </a:r>
            <a:r>
              <a:rPr lang="de-DE" sz="1200" dirty="0" err="1"/>
              <a:t>Text</a:t>
            </a:r>
            <a:r>
              <a:rPr lang="de-DE" sz="1200" dirty="0"/>
              <a:t> </a:t>
            </a:r>
            <a:r>
              <a:rPr lang="de-DE" sz="1200" dirty="0" err="1"/>
              <a:t>Text</a:t>
            </a:r>
            <a:r>
              <a:rPr lang="de-DE" sz="1200" dirty="0"/>
              <a:t> </a:t>
            </a:r>
            <a:r>
              <a:rPr lang="de-DE" sz="1200" dirty="0" err="1"/>
              <a:t>Text</a:t>
            </a:r>
            <a:r>
              <a:rPr lang="de-DE" sz="1200" dirty="0"/>
              <a:t> </a:t>
            </a:r>
            <a:r>
              <a:rPr lang="de-DE" sz="1200" dirty="0" err="1"/>
              <a:t>Text</a:t>
            </a:r>
            <a:r>
              <a:rPr lang="de-DE" sz="1200" dirty="0"/>
              <a:t> </a:t>
            </a:r>
            <a:r>
              <a:rPr lang="de-DE" sz="1200" dirty="0" err="1"/>
              <a:t>Text</a:t>
            </a:r>
            <a:r>
              <a:rPr lang="de-DE" sz="1200" dirty="0"/>
              <a:t>  </a:t>
            </a:r>
            <a:r>
              <a:rPr lang="de-DE" sz="1200" dirty="0" err="1"/>
              <a:t>Text</a:t>
            </a:r>
            <a:r>
              <a:rPr lang="de-DE" sz="1200" dirty="0"/>
              <a:t> </a:t>
            </a:r>
            <a:r>
              <a:rPr lang="de-DE" sz="1200" dirty="0" err="1"/>
              <a:t>Text</a:t>
            </a:r>
            <a:r>
              <a:rPr lang="de-DE" sz="1200" dirty="0"/>
              <a:t> </a:t>
            </a:r>
            <a:r>
              <a:rPr lang="de-DE" sz="1200" dirty="0" err="1"/>
              <a:t>Text</a:t>
            </a:r>
            <a:r>
              <a:rPr lang="de-DE" sz="1200" dirty="0"/>
              <a:t> </a:t>
            </a:r>
            <a:r>
              <a:rPr lang="de-DE" sz="1200" dirty="0" err="1"/>
              <a:t>Text</a:t>
            </a:r>
            <a:r>
              <a:rPr lang="de-DE" sz="1200" dirty="0"/>
              <a:t> </a:t>
            </a:r>
            <a:r>
              <a:rPr lang="de-DE" sz="1200" dirty="0" err="1"/>
              <a:t>Text</a:t>
            </a:r>
            <a:endParaRPr lang="de-DE" sz="1200" dirty="0"/>
          </a:p>
          <a:p>
            <a:r>
              <a:rPr lang="de-DE" sz="1200" dirty="0" smtClean="0"/>
              <a:t> </a:t>
            </a:r>
            <a:endParaRPr lang="de-DE" sz="1496" dirty="0" smtClean="0"/>
          </a:p>
          <a:p>
            <a:r>
              <a:rPr lang="de-DE" sz="1600" b="1" dirty="0" smtClean="0">
                <a:solidFill>
                  <a:srgbClr val="660066"/>
                </a:solidFill>
              </a:rPr>
              <a:t>Wo</a:t>
            </a:r>
          </a:p>
          <a:p>
            <a:r>
              <a:rPr lang="de-DE" sz="1200" dirty="0"/>
              <a:t>Text </a:t>
            </a:r>
            <a:r>
              <a:rPr lang="de-DE" sz="1200" dirty="0" err="1"/>
              <a:t>Text</a:t>
            </a:r>
            <a:r>
              <a:rPr lang="de-DE" sz="1200" dirty="0"/>
              <a:t> </a:t>
            </a:r>
            <a:r>
              <a:rPr lang="de-DE" sz="1200" dirty="0" err="1"/>
              <a:t>Text</a:t>
            </a:r>
            <a:r>
              <a:rPr lang="de-DE" sz="1200" dirty="0"/>
              <a:t> </a:t>
            </a:r>
            <a:r>
              <a:rPr lang="de-DE" sz="1200" dirty="0" err="1"/>
              <a:t>Text</a:t>
            </a:r>
            <a:r>
              <a:rPr lang="de-DE" sz="1200" dirty="0"/>
              <a:t> </a:t>
            </a:r>
            <a:r>
              <a:rPr lang="de-DE" sz="1200" dirty="0" err="1"/>
              <a:t>Text</a:t>
            </a:r>
            <a:r>
              <a:rPr lang="de-DE" sz="1200" dirty="0"/>
              <a:t> </a:t>
            </a:r>
            <a:r>
              <a:rPr lang="de-DE" sz="1200" dirty="0" err="1"/>
              <a:t>Text</a:t>
            </a:r>
            <a:r>
              <a:rPr lang="de-DE" sz="1200" dirty="0"/>
              <a:t> </a:t>
            </a:r>
            <a:r>
              <a:rPr lang="de-DE" sz="1200" dirty="0" err="1"/>
              <a:t>Text</a:t>
            </a:r>
            <a:r>
              <a:rPr lang="de-DE" sz="1200" dirty="0"/>
              <a:t> </a:t>
            </a:r>
            <a:r>
              <a:rPr lang="de-DE" sz="1200" dirty="0" err="1"/>
              <a:t>Text</a:t>
            </a:r>
            <a:r>
              <a:rPr lang="de-DE" sz="1200" dirty="0"/>
              <a:t> </a:t>
            </a:r>
            <a:r>
              <a:rPr lang="de-DE" sz="1200" dirty="0" err="1"/>
              <a:t>Text</a:t>
            </a:r>
            <a:r>
              <a:rPr lang="de-DE" sz="1200" dirty="0"/>
              <a:t>  </a:t>
            </a:r>
            <a:r>
              <a:rPr lang="de-DE" sz="1200" dirty="0" err="1"/>
              <a:t>Text</a:t>
            </a:r>
            <a:r>
              <a:rPr lang="de-DE" sz="1200" dirty="0"/>
              <a:t> </a:t>
            </a:r>
            <a:r>
              <a:rPr lang="de-DE" sz="1200" dirty="0" err="1"/>
              <a:t>Text</a:t>
            </a:r>
            <a:r>
              <a:rPr lang="de-DE" sz="1200" dirty="0"/>
              <a:t> </a:t>
            </a:r>
            <a:r>
              <a:rPr lang="de-DE" sz="1200" dirty="0" err="1"/>
              <a:t>Text</a:t>
            </a:r>
            <a:r>
              <a:rPr lang="de-DE" sz="1200" dirty="0"/>
              <a:t> </a:t>
            </a:r>
            <a:r>
              <a:rPr lang="de-DE" sz="1200" dirty="0" err="1"/>
              <a:t>Text</a:t>
            </a:r>
            <a:r>
              <a:rPr lang="de-DE" sz="1200" dirty="0"/>
              <a:t> </a:t>
            </a:r>
            <a:r>
              <a:rPr lang="de-DE" sz="1200" dirty="0" err="1" smtClean="0"/>
              <a:t>Text</a:t>
            </a:r>
            <a:endParaRPr lang="de-DE" sz="1200" dirty="0" smtClean="0"/>
          </a:p>
          <a:p>
            <a:r>
              <a:rPr lang="de-DE" sz="1600" b="1" dirty="0" smtClean="0">
                <a:solidFill>
                  <a:srgbClr val="660066"/>
                </a:solidFill>
              </a:rPr>
              <a:t>Wann</a:t>
            </a:r>
          </a:p>
          <a:p>
            <a:r>
              <a:rPr lang="de-DE" sz="1200" dirty="0"/>
              <a:t>Text </a:t>
            </a:r>
            <a:r>
              <a:rPr lang="de-DE" sz="1200" dirty="0" err="1"/>
              <a:t>Text</a:t>
            </a:r>
            <a:r>
              <a:rPr lang="de-DE" sz="1200" dirty="0"/>
              <a:t> </a:t>
            </a:r>
            <a:r>
              <a:rPr lang="de-DE" sz="1200" dirty="0" err="1"/>
              <a:t>Text</a:t>
            </a:r>
            <a:r>
              <a:rPr lang="de-DE" sz="1200" dirty="0"/>
              <a:t> </a:t>
            </a:r>
            <a:r>
              <a:rPr lang="de-DE" sz="1200" dirty="0" err="1"/>
              <a:t>Text</a:t>
            </a:r>
            <a:r>
              <a:rPr lang="de-DE" sz="1200" dirty="0"/>
              <a:t> </a:t>
            </a:r>
            <a:r>
              <a:rPr lang="de-DE" sz="1200" dirty="0" err="1"/>
              <a:t>Text</a:t>
            </a:r>
            <a:r>
              <a:rPr lang="de-DE" sz="1200" dirty="0"/>
              <a:t> </a:t>
            </a:r>
            <a:r>
              <a:rPr lang="de-DE" sz="1200" dirty="0" err="1"/>
              <a:t>Text</a:t>
            </a:r>
            <a:r>
              <a:rPr lang="de-DE" sz="1200" dirty="0"/>
              <a:t> </a:t>
            </a:r>
            <a:r>
              <a:rPr lang="de-DE" sz="1200" dirty="0" err="1"/>
              <a:t>Text</a:t>
            </a:r>
            <a:r>
              <a:rPr lang="de-DE" sz="1200" dirty="0"/>
              <a:t> </a:t>
            </a:r>
            <a:r>
              <a:rPr lang="de-DE" sz="1200" dirty="0" err="1"/>
              <a:t>Text</a:t>
            </a:r>
            <a:r>
              <a:rPr lang="de-DE" sz="1200" dirty="0"/>
              <a:t> </a:t>
            </a:r>
            <a:r>
              <a:rPr lang="de-DE" sz="1200" dirty="0" err="1"/>
              <a:t>Text</a:t>
            </a:r>
            <a:r>
              <a:rPr lang="de-DE" sz="1200" dirty="0"/>
              <a:t>  </a:t>
            </a:r>
            <a:r>
              <a:rPr lang="de-DE" sz="1200" dirty="0" err="1"/>
              <a:t>Text</a:t>
            </a:r>
            <a:r>
              <a:rPr lang="de-DE" sz="1200" dirty="0"/>
              <a:t> </a:t>
            </a:r>
            <a:r>
              <a:rPr lang="de-DE" sz="1200" dirty="0" err="1"/>
              <a:t>Text</a:t>
            </a:r>
            <a:r>
              <a:rPr lang="de-DE" sz="1200" dirty="0"/>
              <a:t> </a:t>
            </a:r>
            <a:r>
              <a:rPr lang="de-DE" sz="1200" dirty="0" err="1"/>
              <a:t>Text</a:t>
            </a:r>
            <a:r>
              <a:rPr lang="de-DE" sz="1200" dirty="0"/>
              <a:t> </a:t>
            </a:r>
            <a:r>
              <a:rPr lang="de-DE" sz="1200" dirty="0" err="1"/>
              <a:t>Text</a:t>
            </a:r>
            <a:r>
              <a:rPr lang="de-DE" sz="1200" dirty="0"/>
              <a:t> </a:t>
            </a:r>
            <a:r>
              <a:rPr lang="de-DE" sz="1200" dirty="0" err="1"/>
              <a:t>Text</a:t>
            </a:r>
            <a:endParaRPr lang="de-DE" sz="1200" dirty="0"/>
          </a:p>
          <a:p>
            <a:r>
              <a:rPr lang="de-DE" sz="1600" b="1" dirty="0" smtClean="0">
                <a:solidFill>
                  <a:srgbClr val="660066"/>
                </a:solidFill>
              </a:rPr>
              <a:t>Dauer</a:t>
            </a:r>
            <a:endParaRPr lang="de-DE" sz="1600" b="1" dirty="0" smtClean="0">
              <a:solidFill>
                <a:srgbClr val="660066"/>
              </a:solidFill>
            </a:endParaRPr>
          </a:p>
          <a:p>
            <a:r>
              <a:rPr lang="de-DE" sz="1200" dirty="0"/>
              <a:t>Text </a:t>
            </a:r>
            <a:r>
              <a:rPr lang="de-DE" sz="1200" dirty="0" err="1"/>
              <a:t>Text</a:t>
            </a:r>
            <a:r>
              <a:rPr lang="de-DE" sz="1200" dirty="0"/>
              <a:t> </a:t>
            </a:r>
            <a:r>
              <a:rPr lang="de-DE" sz="1200" dirty="0" err="1"/>
              <a:t>Text</a:t>
            </a:r>
            <a:r>
              <a:rPr lang="de-DE" sz="1200" dirty="0"/>
              <a:t> </a:t>
            </a:r>
            <a:r>
              <a:rPr lang="de-DE" sz="1200" dirty="0" err="1"/>
              <a:t>Text</a:t>
            </a:r>
            <a:r>
              <a:rPr lang="de-DE" sz="1200" dirty="0"/>
              <a:t> </a:t>
            </a:r>
            <a:r>
              <a:rPr lang="de-DE" sz="1200" dirty="0" err="1"/>
              <a:t>Text</a:t>
            </a:r>
            <a:r>
              <a:rPr lang="de-DE" sz="1200" dirty="0"/>
              <a:t> </a:t>
            </a:r>
            <a:r>
              <a:rPr lang="de-DE" sz="1200" dirty="0" err="1"/>
              <a:t>Text</a:t>
            </a:r>
            <a:r>
              <a:rPr lang="de-DE" sz="1200" dirty="0"/>
              <a:t> </a:t>
            </a:r>
            <a:r>
              <a:rPr lang="de-DE" sz="1200" dirty="0" err="1"/>
              <a:t>Text</a:t>
            </a:r>
            <a:r>
              <a:rPr lang="de-DE" sz="1200" dirty="0"/>
              <a:t> </a:t>
            </a:r>
            <a:r>
              <a:rPr lang="de-DE" sz="1200" dirty="0" err="1"/>
              <a:t>Text</a:t>
            </a:r>
            <a:r>
              <a:rPr lang="de-DE" sz="1200" dirty="0"/>
              <a:t> </a:t>
            </a:r>
            <a:r>
              <a:rPr lang="de-DE" sz="1200" dirty="0" err="1"/>
              <a:t>Text</a:t>
            </a:r>
            <a:r>
              <a:rPr lang="de-DE" sz="1200" dirty="0"/>
              <a:t>  </a:t>
            </a:r>
            <a:r>
              <a:rPr lang="de-DE" sz="1200" dirty="0" err="1"/>
              <a:t>Text</a:t>
            </a:r>
            <a:r>
              <a:rPr lang="de-DE" sz="1200" dirty="0"/>
              <a:t> </a:t>
            </a:r>
            <a:r>
              <a:rPr lang="de-DE" sz="1200" dirty="0" err="1"/>
              <a:t>Text</a:t>
            </a:r>
            <a:r>
              <a:rPr lang="de-DE" sz="1200" dirty="0"/>
              <a:t> </a:t>
            </a:r>
            <a:r>
              <a:rPr lang="de-DE" sz="1200" dirty="0" err="1"/>
              <a:t>Text</a:t>
            </a:r>
            <a:r>
              <a:rPr lang="de-DE" sz="1200" dirty="0"/>
              <a:t> </a:t>
            </a:r>
            <a:r>
              <a:rPr lang="de-DE" sz="1200" dirty="0" err="1"/>
              <a:t>Text</a:t>
            </a:r>
            <a:r>
              <a:rPr lang="de-DE" sz="1200" dirty="0"/>
              <a:t> </a:t>
            </a:r>
            <a:r>
              <a:rPr lang="de-DE" sz="1200" dirty="0" err="1"/>
              <a:t>Text</a:t>
            </a:r>
            <a:endParaRPr lang="de-DE" sz="1200" dirty="0"/>
          </a:p>
          <a:p>
            <a:r>
              <a:rPr lang="de-DE" sz="1600" b="1" dirty="0" smtClean="0">
                <a:solidFill>
                  <a:srgbClr val="660066"/>
                </a:solidFill>
              </a:rPr>
              <a:t>Kosten</a:t>
            </a:r>
            <a:endParaRPr lang="de-DE" sz="1600" dirty="0" smtClean="0">
              <a:solidFill>
                <a:srgbClr val="660066"/>
              </a:solidFill>
            </a:endParaRPr>
          </a:p>
          <a:p>
            <a:r>
              <a:rPr lang="de-DE" sz="1200" dirty="0" smtClean="0"/>
              <a:t> </a:t>
            </a:r>
            <a:r>
              <a:rPr lang="de-DE" sz="1200" dirty="0"/>
              <a:t>Text </a:t>
            </a:r>
            <a:r>
              <a:rPr lang="de-DE" sz="1200" dirty="0" err="1"/>
              <a:t>Text</a:t>
            </a:r>
            <a:r>
              <a:rPr lang="de-DE" sz="1200" dirty="0"/>
              <a:t> </a:t>
            </a:r>
            <a:r>
              <a:rPr lang="de-DE" sz="1200" dirty="0" err="1"/>
              <a:t>Text</a:t>
            </a:r>
            <a:r>
              <a:rPr lang="de-DE" sz="1200" dirty="0"/>
              <a:t> </a:t>
            </a:r>
            <a:r>
              <a:rPr lang="de-DE" sz="1200" dirty="0" err="1"/>
              <a:t>Text</a:t>
            </a:r>
            <a:r>
              <a:rPr lang="de-DE" sz="1200" dirty="0"/>
              <a:t> </a:t>
            </a:r>
            <a:r>
              <a:rPr lang="de-DE" sz="1200" dirty="0" err="1"/>
              <a:t>Text</a:t>
            </a:r>
            <a:r>
              <a:rPr lang="de-DE" sz="1200" dirty="0"/>
              <a:t> </a:t>
            </a:r>
            <a:r>
              <a:rPr lang="de-DE" sz="1200" dirty="0" err="1"/>
              <a:t>Text</a:t>
            </a:r>
            <a:r>
              <a:rPr lang="de-DE" sz="1200" dirty="0"/>
              <a:t> </a:t>
            </a:r>
            <a:r>
              <a:rPr lang="de-DE" sz="1200" dirty="0" err="1"/>
              <a:t>Text</a:t>
            </a:r>
            <a:r>
              <a:rPr lang="de-DE" sz="1200" dirty="0"/>
              <a:t> </a:t>
            </a:r>
            <a:r>
              <a:rPr lang="de-DE" sz="1200" dirty="0" err="1"/>
              <a:t>Text</a:t>
            </a:r>
            <a:r>
              <a:rPr lang="de-DE" sz="1200" dirty="0"/>
              <a:t> </a:t>
            </a:r>
            <a:r>
              <a:rPr lang="de-DE" sz="1200" dirty="0" err="1"/>
              <a:t>Text</a:t>
            </a:r>
            <a:r>
              <a:rPr lang="de-DE" sz="1200" dirty="0"/>
              <a:t>  </a:t>
            </a:r>
            <a:r>
              <a:rPr lang="de-DE" sz="1200" dirty="0" err="1"/>
              <a:t>Text</a:t>
            </a:r>
            <a:r>
              <a:rPr lang="de-DE" sz="1200" dirty="0"/>
              <a:t> </a:t>
            </a:r>
            <a:r>
              <a:rPr lang="de-DE" sz="1200" dirty="0" err="1"/>
              <a:t>Text</a:t>
            </a:r>
            <a:r>
              <a:rPr lang="de-DE" sz="1200" dirty="0"/>
              <a:t> </a:t>
            </a:r>
            <a:r>
              <a:rPr lang="de-DE" sz="1200" dirty="0" err="1"/>
              <a:t>Text</a:t>
            </a:r>
            <a:r>
              <a:rPr lang="de-DE" sz="1200" dirty="0"/>
              <a:t> </a:t>
            </a:r>
            <a:r>
              <a:rPr lang="de-DE" sz="1200" dirty="0" err="1"/>
              <a:t>Text</a:t>
            </a:r>
            <a:r>
              <a:rPr lang="de-DE" sz="1200" dirty="0"/>
              <a:t> </a:t>
            </a:r>
            <a:r>
              <a:rPr lang="de-DE" sz="1200" dirty="0" err="1"/>
              <a:t>Text</a:t>
            </a:r>
            <a:endParaRPr lang="de-DE" sz="1200" dirty="0"/>
          </a:p>
          <a:p>
            <a:endParaRPr lang="de-DE" sz="849" dirty="0"/>
          </a:p>
        </p:txBody>
      </p:sp>
      <p:sp>
        <p:nvSpPr>
          <p:cNvPr id="26" name="Textfeld 25"/>
          <p:cNvSpPr txBox="1"/>
          <p:nvPr/>
        </p:nvSpPr>
        <p:spPr>
          <a:xfrm>
            <a:off x="4830936" y="3658911"/>
            <a:ext cx="2569989" cy="3221125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txBody>
          <a:bodyPr wrap="square" rtlCol="0">
            <a:noAutofit/>
          </a:bodyPr>
          <a:lstStyle/>
          <a:p>
            <a:r>
              <a:rPr lang="de-DE" sz="1496" b="1" dirty="0"/>
              <a:t>Hier ein Bild einfügen</a:t>
            </a:r>
            <a:endParaRPr lang="de-DE" sz="1496" dirty="0"/>
          </a:p>
        </p:txBody>
      </p:sp>
      <p:grpSp>
        <p:nvGrpSpPr>
          <p:cNvPr id="27" name="Group 2"/>
          <p:cNvGrpSpPr>
            <a:grpSpLocks/>
          </p:cNvGrpSpPr>
          <p:nvPr/>
        </p:nvGrpSpPr>
        <p:grpSpPr bwMode="auto">
          <a:xfrm rot="20400000">
            <a:off x="4710993" y="4238435"/>
            <a:ext cx="2809875" cy="1004887"/>
            <a:chOff x="111537234" y="106928866"/>
            <a:chExt cx="4049870" cy="1674338"/>
          </a:xfrm>
        </p:grpSpPr>
        <p:pic>
          <p:nvPicPr>
            <p:cNvPr id="28" name="Picture 3" descr="Wasserfarbe10_kreativliste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1956316" y="106928866"/>
              <a:ext cx="3630788" cy="16743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4617B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</p:pic>
        <p:sp>
          <p:nvSpPr>
            <p:cNvPr id="29" name="Text Box 4"/>
            <p:cNvSpPr txBox="1">
              <a:spLocks noChangeArrowheads="1"/>
            </p:cNvSpPr>
            <p:nvPr/>
          </p:nvSpPr>
          <p:spPr bwMode="auto">
            <a:xfrm>
              <a:off x="111537234" y="107054052"/>
              <a:ext cx="3863244" cy="14739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4617B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2000" b="1" i="0" u="none" strike="noStrike" cap="none" normalizeH="0" baseline="0" smtClean="0">
                  <a:ln>
                    <a:noFill/>
                  </a:ln>
                  <a:solidFill>
                    <a:srgbClr val="D0103A"/>
                  </a:solidFill>
                  <a:effectLst/>
                  <a:latin typeface="Stencil" panose="040409050D0802020404" pitchFamily="82" charset="0"/>
                </a:rPr>
                <a:t>Veranstaltung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2000" b="1" i="0" u="none" strike="noStrike" cap="none" normalizeH="0" baseline="0" smtClean="0">
                  <a:ln>
                    <a:noFill/>
                  </a:ln>
                  <a:solidFill>
                    <a:srgbClr val="D0103A"/>
                  </a:solidFill>
                  <a:effectLst/>
                  <a:latin typeface="Stencil" panose="040409050D0802020404" pitchFamily="82" charset="0"/>
                </a:rPr>
                <a:t>Datum</a:t>
              </a:r>
              <a:endParaRPr kumimoji="0" lang="de-DE" altLang="de-DE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30" name="Textfeld 29" title="Textfeld"/>
          <p:cNvSpPr txBox="1">
            <a:spLocks noChangeAspect="1"/>
          </p:cNvSpPr>
          <p:nvPr/>
        </p:nvSpPr>
        <p:spPr>
          <a:xfrm>
            <a:off x="259031" y="260029"/>
            <a:ext cx="4320598" cy="3221125"/>
          </a:xfrm>
          <a:prstGeom prst="rect">
            <a:avLst/>
          </a:prstGeom>
          <a:noFill/>
        </p:spPr>
        <p:txBody>
          <a:bodyPr wrap="square" lIns="27473" rIns="27473" rtlCol="0">
            <a:noAutofit/>
          </a:bodyPr>
          <a:lstStyle/>
          <a:p>
            <a:r>
              <a:rPr lang="de-DE" sz="1600" b="1" dirty="0" smtClean="0">
                <a:solidFill>
                  <a:srgbClr val="660066"/>
                </a:solidFill>
              </a:rPr>
              <a:t>Titel</a:t>
            </a:r>
            <a:endParaRPr lang="de-DE" sz="1600" dirty="0" smtClean="0">
              <a:solidFill>
                <a:srgbClr val="660066"/>
              </a:solidFill>
            </a:endParaRPr>
          </a:p>
          <a:p>
            <a:r>
              <a:rPr lang="de-DE" sz="1200" dirty="0" smtClean="0"/>
              <a:t>Text </a:t>
            </a:r>
            <a:r>
              <a:rPr lang="de-DE" sz="1200" dirty="0" err="1" smtClean="0"/>
              <a:t>Text</a:t>
            </a:r>
            <a:r>
              <a:rPr lang="de-DE" sz="1200" dirty="0" smtClean="0"/>
              <a:t> </a:t>
            </a:r>
            <a:r>
              <a:rPr lang="de-DE" sz="1200" dirty="0" err="1" smtClean="0"/>
              <a:t>Text</a:t>
            </a:r>
            <a:r>
              <a:rPr lang="de-DE" sz="1200" dirty="0" smtClean="0"/>
              <a:t> </a:t>
            </a:r>
            <a:r>
              <a:rPr lang="de-DE" sz="1200" dirty="0" err="1" smtClean="0"/>
              <a:t>Text</a:t>
            </a:r>
            <a:r>
              <a:rPr lang="de-DE" sz="1200" dirty="0" smtClean="0"/>
              <a:t> </a:t>
            </a:r>
            <a:r>
              <a:rPr lang="de-DE" sz="1200" dirty="0" err="1" smtClean="0"/>
              <a:t>Text</a:t>
            </a:r>
            <a:r>
              <a:rPr lang="de-DE" sz="1200" dirty="0" smtClean="0"/>
              <a:t> </a:t>
            </a:r>
            <a:r>
              <a:rPr lang="de-DE" sz="1200" dirty="0" err="1" smtClean="0"/>
              <a:t>Text</a:t>
            </a:r>
            <a:r>
              <a:rPr lang="de-DE" sz="1200" dirty="0" smtClean="0"/>
              <a:t> </a:t>
            </a:r>
            <a:r>
              <a:rPr lang="de-DE" sz="1200" dirty="0" err="1" smtClean="0"/>
              <a:t>Text</a:t>
            </a:r>
            <a:r>
              <a:rPr lang="de-DE" sz="1200" dirty="0" smtClean="0"/>
              <a:t> </a:t>
            </a:r>
            <a:r>
              <a:rPr lang="de-DE" sz="1200" dirty="0" err="1" smtClean="0"/>
              <a:t>Text</a:t>
            </a:r>
            <a:r>
              <a:rPr lang="de-DE" sz="1200" dirty="0" smtClean="0"/>
              <a:t> </a:t>
            </a:r>
            <a:r>
              <a:rPr lang="de-DE" sz="1200" dirty="0" err="1" smtClean="0"/>
              <a:t>Text</a:t>
            </a:r>
            <a:r>
              <a:rPr lang="de-DE" sz="1200" dirty="0" smtClean="0"/>
              <a:t>  </a:t>
            </a:r>
            <a:r>
              <a:rPr lang="de-DE" sz="1200" dirty="0" err="1" smtClean="0"/>
              <a:t>Text</a:t>
            </a:r>
            <a:r>
              <a:rPr lang="de-DE" sz="1200" dirty="0" smtClean="0"/>
              <a:t> </a:t>
            </a:r>
            <a:r>
              <a:rPr lang="de-DE" sz="1200" dirty="0" err="1" smtClean="0"/>
              <a:t>Text</a:t>
            </a:r>
            <a:r>
              <a:rPr lang="de-DE" sz="1200" dirty="0" smtClean="0"/>
              <a:t> </a:t>
            </a:r>
            <a:r>
              <a:rPr lang="de-DE" sz="1200" dirty="0" err="1" smtClean="0"/>
              <a:t>Text</a:t>
            </a:r>
            <a:r>
              <a:rPr lang="de-DE" sz="1200" dirty="0" smtClean="0"/>
              <a:t> </a:t>
            </a:r>
            <a:r>
              <a:rPr lang="de-DE" sz="1200" dirty="0" err="1" smtClean="0"/>
              <a:t>Text</a:t>
            </a:r>
            <a:r>
              <a:rPr lang="de-DE" sz="1200" dirty="0" smtClean="0"/>
              <a:t> </a:t>
            </a:r>
            <a:r>
              <a:rPr lang="de-DE" sz="1200" dirty="0" err="1" smtClean="0"/>
              <a:t>Text</a:t>
            </a:r>
            <a:endParaRPr lang="de-DE" sz="1200" dirty="0" smtClean="0"/>
          </a:p>
          <a:p>
            <a:r>
              <a:rPr lang="de-DE" sz="1200" dirty="0" smtClean="0"/>
              <a:t>Text </a:t>
            </a:r>
            <a:r>
              <a:rPr lang="de-DE" sz="1200" dirty="0" err="1"/>
              <a:t>Text</a:t>
            </a:r>
            <a:r>
              <a:rPr lang="de-DE" sz="1200" dirty="0"/>
              <a:t> </a:t>
            </a:r>
            <a:r>
              <a:rPr lang="de-DE" sz="1200" dirty="0" err="1"/>
              <a:t>Text</a:t>
            </a:r>
            <a:r>
              <a:rPr lang="de-DE" sz="1200" dirty="0"/>
              <a:t> </a:t>
            </a:r>
            <a:r>
              <a:rPr lang="de-DE" sz="1200" dirty="0" err="1"/>
              <a:t>Text</a:t>
            </a:r>
            <a:r>
              <a:rPr lang="de-DE" sz="1200" dirty="0"/>
              <a:t> </a:t>
            </a:r>
            <a:r>
              <a:rPr lang="de-DE" sz="1200" dirty="0" err="1"/>
              <a:t>Text</a:t>
            </a:r>
            <a:r>
              <a:rPr lang="de-DE" sz="1200" dirty="0"/>
              <a:t> </a:t>
            </a:r>
            <a:r>
              <a:rPr lang="de-DE" sz="1200" dirty="0" err="1"/>
              <a:t>Text</a:t>
            </a:r>
            <a:r>
              <a:rPr lang="de-DE" sz="1200" dirty="0"/>
              <a:t> </a:t>
            </a:r>
            <a:r>
              <a:rPr lang="de-DE" sz="1200" dirty="0" err="1"/>
              <a:t>Text</a:t>
            </a:r>
            <a:r>
              <a:rPr lang="de-DE" sz="1200" dirty="0"/>
              <a:t> </a:t>
            </a:r>
            <a:r>
              <a:rPr lang="de-DE" sz="1200" dirty="0" err="1"/>
              <a:t>Text</a:t>
            </a:r>
            <a:r>
              <a:rPr lang="de-DE" sz="1200" dirty="0"/>
              <a:t> </a:t>
            </a:r>
            <a:r>
              <a:rPr lang="de-DE" sz="1200" dirty="0" err="1"/>
              <a:t>Text</a:t>
            </a:r>
            <a:r>
              <a:rPr lang="de-DE" sz="1200" dirty="0"/>
              <a:t>  </a:t>
            </a:r>
            <a:r>
              <a:rPr lang="de-DE" sz="1200" dirty="0" err="1"/>
              <a:t>Text</a:t>
            </a:r>
            <a:r>
              <a:rPr lang="de-DE" sz="1200" dirty="0"/>
              <a:t> </a:t>
            </a:r>
            <a:r>
              <a:rPr lang="de-DE" sz="1200" dirty="0" err="1"/>
              <a:t>Text</a:t>
            </a:r>
            <a:r>
              <a:rPr lang="de-DE" sz="1200" dirty="0"/>
              <a:t> </a:t>
            </a:r>
            <a:r>
              <a:rPr lang="de-DE" sz="1200" dirty="0" err="1"/>
              <a:t>Text</a:t>
            </a:r>
            <a:r>
              <a:rPr lang="de-DE" sz="1200" dirty="0"/>
              <a:t> </a:t>
            </a:r>
            <a:r>
              <a:rPr lang="de-DE" sz="1200" dirty="0" err="1"/>
              <a:t>Text</a:t>
            </a:r>
            <a:r>
              <a:rPr lang="de-DE" sz="1200" dirty="0"/>
              <a:t> </a:t>
            </a:r>
            <a:r>
              <a:rPr lang="de-DE" sz="1200" dirty="0" err="1"/>
              <a:t>Text</a:t>
            </a:r>
            <a:endParaRPr lang="de-DE" sz="1200" dirty="0"/>
          </a:p>
          <a:p>
            <a:r>
              <a:rPr lang="de-DE" sz="1200" dirty="0"/>
              <a:t>Text </a:t>
            </a:r>
            <a:r>
              <a:rPr lang="de-DE" sz="1200" dirty="0" err="1"/>
              <a:t>Text</a:t>
            </a:r>
            <a:r>
              <a:rPr lang="de-DE" sz="1200" dirty="0"/>
              <a:t> </a:t>
            </a:r>
            <a:r>
              <a:rPr lang="de-DE" sz="1200" dirty="0" err="1"/>
              <a:t>Text</a:t>
            </a:r>
            <a:r>
              <a:rPr lang="de-DE" sz="1200" dirty="0"/>
              <a:t> </a:t>
            </a:r>
            <a:r>
              <a:rPr lang="de-DE" sz="1200" dirty="0" err="1"/>
              <a:t>Text</a:t>
            </a:r>
            <a:r>
              <a:rPr lang="de-DE" sz="1200" dirty="0"/>
              <a:t> </a:t>
            </a:r>
            <a:r>
              <a:rPr lang="de-DE" sz="1200" dirty="0" err="1"/>
              <a:t>Text</a:t>
            </a:r>
            <a:r>
              <a:rPr lang="de-DE" sz="1200" dirty="0"/>
              <a:t> </a:t>
            </a:r>
            <a:r>
              <a:rPr lang="de-DE" sz="1200" dirty="0" err="1"/>
              <a:t>Text</a:t>
            </a:r>
            <a:r>
              <a:rPr lang="de-DE" sz="1200" dirty="0"/>
              <a:t> </a:t>
            </a:r>
            <a:r>
              <a:rPr lang="de-DE" sz="1200" dirty="0" err="1"/>
              <a:t>Text</a:t>
            </a:r>
            <a:r>
              <a:rPr lang="de-DE" sz="1200" dirty="0"/>
              <a:t> </a:t>
            </a:r>
            <a:r>
              <a:rPr lang="de-DE" sz="1200" dirty="0" err="1"/>
              <a:t>Text</a:t>
            </a:r>
            <a:r>
              <a:rPr lang="de-DE" sz="1200" dirty="0"/>
              <a:t> </a:t>
            </a:r>
            <a:r>
              <a:rPr lang="de-DE" sz="1200" dirty="0" err="1"/>
              <a:t>Text</a:t>
            </a:r>
            <a:r>
              <a:rPr lang="de-DE" sz="1200" dirty="0"/>
              <a:t>  </a:t>
            </a:r>
            <a:r>
              <a:rPr lang="de-DE" sz="1200" dirty="0" err="1"/>
              <a:t>Text</a:t>
            </a:r>
            <a:r>
              <a:rPr lang="de-DE" sz="1200" dirty="0"/>
              <a:t> </a:t>
            </a:r>
            <a:r>
              <a:rPr lang="de-DE" sz="1200" dirty="0" err="1"/>
              <a:t>Text</a:t>
            </a:r>
            <a:r>
              <a:rPr lang="de-DE" sz="1200" dirty="0"/>
              <a:t> </a:t>
            </a:r>
            <a:r>
              <a:rPr lang="de-DE" sz="1200" dirty="0" err="1"/>
              <a:t>Text</a:t>
            </a:r>
            <a:r>
              <a:rPr lang="de-DE" sz="1200" dirty="0"/>
              <a:t> </a:t>
            </a:r>
            <a:r>
              <a:rPr lang="de-DE" sz="1200" dirty="0" err="1"/>
              <a:t>Text</a:t>
            </a:r>
            <a:r>
              <a:rPr lang="de-DE" sz="1200" dirty="0"/>
              <a:t> </a:t>
            </a:r>
            <a:r>
              <a:rPr lang="de-DE" sz="1200" dirty="0" err="1"/>
              <a:t>Text</a:t>
            </a:r>
            <a:endParaRPr lang="de-DE" sz="1200" dirty="0"/>
          </a:p>
          <a:p>
            <a:r>
              <a:rPr lang="de-DE" sz="1200" dirty="0"/>
              <a:t>Text </a:t>
            </a:r>
            <a:r>
              <a:rPr lang="de-DE" sz="1200" dirty="0" err="1"/>
              <a:t>Text</a:t>
            </a:r>
            <a:r>
              <a:rPr lang="de-DE" sz="1200" dirty="0"/>
              <a:t> </a:t>
            </a:r>
            <a:r>
              <a:rPr lang="de-DE" sz="1200" dirty="0" err="1"/>
              <a:t>Text</a:t>
            </a:r>
            <a:r>
              <a:rPr lang="de-DE" sz="1200" dirty="0"/>
              <a:t> </a:t>
            </a:r>
            <a:r>
              <a:rPr lang="de-DE" sz="1200" dirty="0" err="1"/>
              <a:t>Text</a:t>
            </a:r>
            <a:r>
              <a:rPr lang="de-DE" sz="1200" dirty="0"/>
              <a:t> </a:t>
            </a:r>
            <a:r>
              <a:rPr lang="de-DE" sz="1200" dirty="0" err="1"/>
              <a:t>Text</a:t>
            </a:r>
            <a:r>
              <a:rPr lang="de-DE" sz="1200" dirty="0"/>
              <a:t> </a:t>
            </a:r>
            <a:r>
              <a:rPr lang="de-DE" sz="1200" dirty="0" err="1"/>
              <a:t>Text</a:t>
            </a:r>
            <a:r>
              <a:rPr lang="de-DE" sz="1200" dirty="0"/>
              <a:t> </a:t>
            </a:r>
            <a:r>
              <a:rPr lang="de-DE" sz="1200" dirty="0" err="1"/>
              <a:t>Text</a:t>
            </a:r>
            <a:r>
              <a:rPr lang="de-DE" sz="1200" dirty="0"/>
              <a:t> </a:t>
            </a:r>
            <a:r>
              <a:rPr lang="de-DE" sz="1200" dirty="0" err="1"/>
              <a:t>Text</a:t>
            </a:r>
            <a:r>
              <a:rPr lang="de-DE" sz="1200" dirty="0"/>
              <a:t> </a:t>
            </a:r>
            <a:r>
              <a:rPr lang="de-DE" sz="1200" dirty="0" err="1"/>
              <a:t>Text</a:t>
            </a:r>
            <a:r>
              <a:rPr lang="de-DE" sz="1200" dirty="0"/>
              <a:t>  </a:t>
            </a:r>
            <a:r>
              <a:rPr lang="de-DE" sz="1200" dirty="0" err="1"/>
              <a:t>Text</a:t>
            </a:r>
            <a:r>
              <a:rPr lang="de-DE" sz="1200" dirty="0"/>
              <a:t> </a:t>
            </a:r>
            <a:r>
              <a:rPr lang="de-DE" sz="1200" dirty="0" err="1"/>
              <a:t>Text</a:t>
            </a:r>
            <a:r>
              <a:rPr lang="de-DE" sz="1200" dirty="0"/>
              <a:t> </a:t>
            </a:r>
            <a:r>
              <a:rPr lang="de-DE" sz="1200" dirty="0" err="1"/>
              <a:t>Text</a:t>
            </a:r>
            <a:r>
              <a:rPr lang="de-DE" sz="1200" dirty="0"/>
              <a:t> </a:t>
            </a:r>
            <a:r>
              <a:rPr lang="de-DE" sz="1200" dirty="0" err="1"/>
              <a:t>Text</a:t>
            </a:r>
            <a:r>
              <a:rPr lang="de-DE" sz="1200" dirty="0"/>
              <a:t> </a:t>
            </a:r>
            <a:r>
              <a:rPr lang="de-DE" sz="1200" dirty="0" err="1"/>
              <a:t>Text</a:t>
            </a:r>
            <a:endParaRPr lang="de-DE" sz="1200" dirty="0"/>
          </a:p>
          <a:p>
            <a:r>
              <a:rPr lang="de-DE" sz="1200" dirty="0"/>
              <a:t>Text </a:t>
            </a:r>
            <a:r>
              <a:rPr lang="de-DE" sz="1200" dirty="0" err="1"/>
              <a:t>Text</a:t>
            </a:r>
            <a:r>
              <a:rPr lang="de-DE" sz="1200" dirty="0"/>
              <a:t> </a:t>
            </a:r>
            <a:r>
              <a:rPr lang="de-DE" sz="1200" dirty="0" err="1"/>
              <a:t>Text</a:t>
            </a:r>
            <a:r>
              <a:rPr lang="de-DE" sz="1200" dirty="0"/>
              <a:t> </a:t>
            </a:r>
            <a:r>
              <a:rPr lang="de-DE" sz="1200" dirty="0" err="1"/>
              <a:t>Text</a:t>
            </a:r>
            <a:r>
              <a:rPr lang="de-DE" sz="1200" dirty="0"/>
              <a:t> </a:t>
            </a:r>
            <a:r>
              <a:rPr lang="de-DE" sz="1200" dirty="0" err="1"/>
              <a:t>Text</a:t>
            </a:r>
            <a:r>
              <a:rPr lang="de-DE" sz="1200" dirty="0"/>
              <a:t> </a:t>
            </a:r>
            <a:r>
              <a:rPr lang="de-DE" sz="1200" dirty="0" err="1"/>
              <a:t>Text</a:t>
            </a:r>
            <a:r>
              <a:rPr lang="de-DE" sz="1200" dirty="0"/>
              <a:t> </a:t>
            </a:r>
            <a:r>
              <a:rPr lang="de-DE" sz="1200" dirty="0" err="1"/>
              <a:t>Text</a:t>
            </a:r>
            <a:r>
              <a:rPr lang="de-DE" sz="1200" dirty="0"/>
              <a:t> </a:t>
            </a:r>
            <a:r>
              <a:rPr lang="de-DE" sz="1200" dirty="0" err="1"/>
              <a:t>Text</a:t>
            </a:r>
            <a:r>
              <a:rPr lang="de-DE" sz="1200" dirty="0"/>
              <a:t> </a:t>
            </a:r>
            <a:r>
              <a:rPr lang="de-DE" sz="1200" dirty="0" err="1"/>
              <a:t>Text</a:t>
            </a:r>
            <a:r>
              <a:rPr lang="de-DE" sz="1200" dirty="0"/>
              <a:t>  </a:t>
            </a:r>
            <a:r>
              <a:rPr lang="de-DE" sz="1200" dirty="0" err="1"/>
              <a:t>Text</a:t>
            </a:r>
            <a:r>
              <a:rPr lang="de-DE" sz="1200" dirty="0"/>
              <a:t> </a:t>
            </a:r>
            <a:r>
              <a:rPr lang="de-DE" sz="1200" dirty="0" err="1"/>
              <a:t>Text</a:t>
            </a:r>
            <a:r>
              <a:rPr lang="de-DE" sz="1200" dirty="0"/>
              <a:t> </a:t>
            </a:r>
            <a:r>
              <a:rPr lang="de-DE" sz="1200" dirty="0" err="1"/>
              <a:t>Text</a:t>
            </a:r>
            <a:r>
              <a:rPr lang="de-DE" sz="1200" dirty="0"/>
              <a:t> </a:t>
            </a:r>
            <a:r>
              <a:rPr lang="de-DE" sz="1200" dirty="0" err="1"/>
              <a:t>Text</a:t>
            </a:r>
            <a:r>
              <a:rPr lang="de-DE" sz="1200" dirty="0"/>
              <a:t> </a:t>
            </a:r>
            <a:r>
              <a:rPr lang="de-DE" sz="1200" dirty="0" err="1"/>
              <a:t>Text</a:t>
            </a:r>
            <a:endParaRPr lang="de-DE" sz="1200" dirty="0"/>
          </a:p>
          <a:p>
            <a:r>
              <a:rPr lang="de-DE" sz="1200" dirty="0" smtClean="0"/>
              <a:t> </a:t>
            </a:r>
            <a:endParaRPr lang="de-DE" sz="1496" dirty="0" smtClean="0"/>
          </a:p>
          <a:p>
            <a:r>
              <a:rPr lang="de-DE" sz="1600" b="1" dirty="0" smtClean="0">
                <a:solidFill>
                  <a:srgbClr val="660066"/>
                </a:solidFill>
              </a:rPr>
              <a:t>Wo</a:t>
            </a:r>
          </a:p>
          <a:p>
            <a:r>
              <a:rPr lang="de-DE" sz="1200" dirty="0"/>
              <a:t>Text </a:t>
            </a:r>
            <a:r>
              <a:rPr lang="de-DE" sz="1200" dirty="0" err="1"/>
              <a:t>Text</a:t>
            </a:r>
            <a:r>
              <a:rPr lang="de-DE" sz="1200" dirty="0"/>
              <a:t> </a:t>
            </a:r>
            <a:r>
              <a:rPr lang="de-DE" sz="1200" dirty="0" err="1"/>
              <a:t>Text</a:t>
            </a:r>
            <a:r>
              <a:rPr lang="de-DE" sz="1200" dirty="0"/>
              <a:t> </a:t>
            </a:r>
            <a:r>
              <a:rPr lang="de-DE" sz="1200" dirty="0" err="1"/>
              <a:t>Text</a:t>
            </a:r>
            <a:r>
              <a:rPr lang="de-DE" sz="1200" dirty="0"/>
              <a:t> </a:t>
            </a:r>
            <a:r>
              <a:rPr lang="de-DE" sz="1200" dirty="0" err="1"/>
              <a:t>Text</a:t>
            </a:r>
            <a:r>
              <a:rPr lang="de-DE" sz="1200" dirty="0"/>
              <a:t> </a:t>
            </a:r>
            <a:r>
              <a:rPr lang="de-DE" sz="1200" dirty="0" err="1"/>
              <a:t>Text</a:t>
            </a:r>
            <a:r>
              <a:rPr lang="de-DE" sz="1200" dirty="0"/>
              <a:t> </a:t>
            </a:r>
            <a:r>
              <a:rPr lang="de-DE" sz="1200" dirty="0" err="1"/>
              <a:t>Text</a:t>
            </a:r>
            <a:r>
              <a:rPr lang="de-DE" sz="1200" dirty="0"/>
              <a:t> </a:t>
            </a:r>
            <a:r>
              <a:rPr lang="de-DE" sz="1200" dirty="0" err="1"/>
              <a:t>Text</a:t>
            </a:r>
            <a:r>
              <a:rPr lang="de-DE" sz="1200" dirty="0"/>
              <a:t> </a:t>
            </a:r>
            <a:r>
              <a:rPr lang="de-DE" sz="1200" dirty="0" err="1"/>
              <a:t>Text</a:t>
            </a:r>
            <a:r>
              <a:rPr lang="de-DE" sz="1200" dirty="0"/>
              <a:t>  </a:t>
            </a:r>
            <a:r>
              <a:rPr lang="de-DE" sz="1200" dirty="0" err="1"/>
              <a:t>Text</a:t>
            </a:r>
            <a:r>
              <a:rPr lang="de-DE" sz="1200" dirty="0"/>
              <a:t> </a:t>
            </a:r>
            <a:r>
              <a:rPr lang="de-DE" sz="1200" dirty="0" err="1"/>
              <a:t>Text</a:t>
            </a:r>
            <a:r>
              <a:rPr lang="de-DE" sz="1200" dirty="0"/>
              <a:t> </a:t>
            </a:r>
            <a:r>
              <a:rPr lang="de-DE" sz="1200" dirty="0" err="1"/>
              <a:t>Text</a:t>
            </a:r>
            <a:r>
              <a:rPr lang="de-DE" sz="1200" dirty="0"/>
              <a:t> </a:t>
            </a:r>
            <a:r>
              <a:rPr lang="de-DE" sz="1200" dirty="0" err="1"/>
              <a:t>Text</a:t>
            </a:r>
            <a:r>
              <a:rPr lang="de-DE" sz="1200" dirty="0"/>
              <a:t> </a:t>
            </a:r>
            <a:r>
              <a:rPr lang="de-DE" sz="1200" dirty="0" err="1" smtClean="0"/>
              <a:t>Text</a:t>
            </a:r>
            <a:endParaRPr lang="de-DE" sz="1200" dirty="0" smtClean="0"/>
          </a:p>
          <a:p>
            <a:r>
              <a:rPr lang="de-DE" sz="1600" b="1" dirty="0" smtClean="0">
                <a:solidFill>
                  <a:srgbClr val="660066"/>
                </a:solidFill>
              </a:rPr>
              <a:t>Wann</a:t>
            </a:r>
          </a:p>
          <a:p>
            <a:r>
              <a:rPr lang="de-DE" sz="1200" dirty="0"/>
              <a:t>Text </a:t>
            </a:r>
            <a:r>
              <a:rPr lang="de-DE" sz="1200" dirty="0" err="1"/>
              <a:t>Text</a:t>
            </a:r>
            <a:r>
              <a:rPr lang="de-DE" sz="1200" dirty="0"/>
              <a:t> </a:t>
            </a:r>
            <a:r>
              <a:rPr lang="de-DE" sz="1200" dirty="0" err="1"/>
              <a:t>Text</a:t>
            </a:r>
            <a:r>
              <a:rPr lang="de-DE" sz="1200" dirty="0"/>
              <a:t> </a:t>
            </a:r>
            <a:r>
              <a:rPr lang="de-DE" sz="1200" dirty="0" err="1"/>
              <a:t>Text</a:t>
            </a:r>
            <a:r>
              <a:rPr lang="de-DE" sz="1200" dirty="0"/>
              <a:t> </a:t>
            </a:r>
            <a:r>
              <a:rPr lang="de-DE" sz="1200" dirty="0" err="1"/>
              <a:t>Text</a:t>
            </a:r>
            <a:r>
              <a:rPr lang="de-DE" sz="1200" dirty="0"/>
              <a:t> </a:t>
            </a:r>
            <a:r>
              <a:rPr lang="de-DE" sz="1200" dirty="0" err="1"/>
              <a:t>Text</a:t>
            </a:r>
            <a:r>
              <a:rPr lang="de-DE" sz="1200" dirty="0"/>
              <a:t> </a:t>
            </a:r>
            <a:r>
              <a:rPr lang="de-DE" sz="1200" dirty="0" err="1"/>
              <a:t>Text</a:t>
            </a:r>
            <a:r>
              <a:rPr lang="de-DE" sz="1200" dirty="0"/>
              <a:t> </a:t>
            </a:r>
            <a:r>
              <a:rPr lang="de-DE" sz="1200" dirty="0" err="1"/>
              <a:t>Text</a:t>
            </a:r>
            <a:r>
              <a:rPr lang="de-DE" sz="1200" dirty="0"/>
              <a:t> </a:t>
            </a:r>
            <a:r>
              <a:rPr lang="de-DE" sz="1200" dirty="0" err="1"/>
              <a:t>Text</a:t>
            </a:r>
            <a:r>
              <a:rPr lang="de-DE" sz="1200" dirty="0"/>
              <a:t>  </a:t>
            </a:r>
            <a:r>
              <a:rPr lang="de-DE" sz="1200" dirty="0" err="1"/>
              <a:t>Text</a:t>
            </a:r>
            <a:r>
              <a:rPr lang="de-DE" sz="1200" dirty="0"/>
              <a:t> </a:t>
            </a:r>
            <a:r>
              <a:rPr lang="de-DE" sz="1200" dirty="0" err="1"/>
              <a:t>Text</a:t>
            </a:r>
            <a:r>
              <a:rPr lang="de-DE" sz="1200" dirty="0"/>
              <a:t> </a:t>
            </a:r>
            <a:r>
              <a:rPr lang="de-DE" sz="1200" dirty="0" err="1"/>
              <a:t>Text</a:t>
            </a:r>
            <a:r>
              <a:rPr lang="de-DE" sz="1200" dirty="0"/>
              <a:t> </a:t>
            </a:r>
            <a:r>
              <a:rPr lang="de-DE" sz="1200" dirty="0" err="1"/>
              <a:t>Text</a:t>
            </a:r>
            <a:r>
              <a:rPr lang="de-DE" sz="1200" dirty="0"/>
              <a:t> </a:t>
            </a:r>
            <a:r>
              <a:rPr lang="de-DE" sz="1200" dirty="0" err="1"/>
              <a:t>Text</a:t>
            </a:r>
            <a:endParaRPr lang="de-DE" sz="1200" dirty="0"/>
          </a:p>
          <a:p>
            <a:r>
              <a:rPr lang="de-DE" sz="1600" b="1" dirty="0" smtClean="0">
                <a:solidFill>
                  <a:srgbClr val="660066"/>
                </a:solidFill>
              </a:rPr>
              <a:t>Dauer</a:t>
            </a:r>
            <a:endParaRPr lang="de-DE" sz="1600" b="1" dirty="0" smtClean="0">
              <a:solidFill>
                <a:srgbClr val="660066"/>
              </a:solidFill>
            </a:endParaRPr>
          </a:p>
          <a:p>
            <a:r>
              <a:rPr lang="de-DE" sz="1200" dirty="0"/>
              <a:t>Text </a:t>
            </a:r>
            <a:r>
              <a:rPr lang="de-DE" sz="1200" dirty="0" err="1"/>
              <a:t>Text</a:t>
            </a:r>
            <a:r>
              <a:rPr lang="de-DE" sz="1200" dirty="0"/>
              <a:t> </a:t>
            </a:r>
            <a:r>
              <a:rPr lang="de-DE" sz="1200" dirty="0" err="1"/>
              <a:t>Text</a:t>
            </a:r>
            <a:r>
              <a:rPr lang="de-DE" sz="1200" dirty="0"/>
              <a:t> </a:t>
            </a:r>
            <a:r>
              <a:rPr lang="de-DE" sz="1200" dirty="0" err="1"/>
              <a:t>Text</a:t>
            </a:r>
            <a:r>
              <a:rPr lang="de-DE" sz="1200" dirty="0"/>
              <a:t> </a:t>
            </a:r>
            <a:r>
              <a:rPr lang="de-DE" sz="1200" dirty="0" err="1"/>
              <a:t>Text</a:t>
            </a:r>
            <a:r>
              <a:rPr lang="de-DE" sz="1200" dirty="0"/>
              <a:t> </a:t>
            </a:r>
            <a:r>
              <a:rPr lang="de-DE" sz="1200" dirty="0" err="1"/>
              <a:t>Text</a:t>
            </a:r>
            <a:r>
              <a:rPr lang="de-DE" sz="1200" dirty="0"/>
              <a:t> </a:t>
            </a:r>
            <a:r>
              <a:rPr lang="de-DE" sz="1200" dirty="0" err="1"/>
              <a:t>Text</a:t>
            </a:r>
            <a:r>
              <a:rPr lang="de-DE" sz="1200" dirty="0"/>
              <a:t> </a:t>
            </a:r>
            <a:r>
              <a:rPr lang="de-DE" sz="1200" dirty="0" err="1"/>
              <a:t>Text</a:t>
            </a:r>
            <a:r>
              <a:rPr lang="de-DE" sz="1200" dirty="0"/>
              <a:t> </a:t>
            </a:r>
            <a:r>
              <a:rPr lang="de-DE" sz="1200" dirty="0" err="1"/>
              <a:t>Text</a:t>
            </a:r>
            <a:r>
              <a:rPr lang="de-DE" sz="1200" dirty="0"/>
              <a:t>  </a:t>
            </a:r>
            <a:r>
              <a:rPr lang="de-DE" sz="1200" dirty="0" err="1"/>
              <a:t>Text</a:t>
            </a:r>
            <a:r>
              <a:rPr lang="de-DE" sz="1200" dirty="0"/>
              <a:t> </a:t>
            </a:r>
            <a:r>
              <a:rPr lang="de-DE" sz="1200" dirty="0" err="1"/>
              <a:t>Text</a:t>
            </a:r>
            <a:r>
              <a:rPr lang="de-DE" sz="1200" dirty="0"/>
              <a:t> </a:t>
            </a:r>
            <a:r>
              <a:rPr lang="de-DE" sz="1200" dirty="0" err="1"/>
              <a:t>Text</a:t>
            </a:r>
            <a:r>
              <a:rPr lang="de-DE" sz="1200" dirty="0"/>
              <a:t> </a:t>
            </a:r>
            <a:r>
              <a:rPr lang="de-DE" sz="1200" dirty="0" err="1"/>
              <a:t>Text</a:t>
            </a:r>
            <a:r>
              <a:rPr lang="de-DE" sz="1200" dirty="0"/>
              <a:t> </a:t>
            </a:r>
            <a:r>
              <a:rPr lang="de-DE" sz="1200" dirty="0" err="1"/>
              <a:t>Text</a:t>
            </a:r>
            <a:endParaRPr lang="de-DE" sz="1200" dirty="0"/>
          </a:p>
          <a:p>
            <a:r>
              <a:rPr lang="de-DE" sz="1600" b="1" dirty="0" smtClean="0">
                <a:solidFill>
                  <a:srgbClr val="660066"/>
                </a:solidFill>
              </a:rPr>
              <a:t>Kosten</a:t>
            </a:r>
            <a:endParaRPr lang="de-DE" sz="1600" dirty="0" smtClean="0">
              <a:solidFill>
                <a:srgbClr val="660066"/>
              </a:solidFill>
            </a:endParaRPr>
          </a:p>
          <a:p>
            <a:r>
              <a:rPr lang="de-DE" sz="1200" dirty="0" smtClean="0"/>
              <a:t> </a:t>
            </a:r>
            <a:r>
              <a:rPr lang="de-DE" sz="1200" dirty="0"/>
              <a:t>Text </a:t>
            </a:r>
            <a:r>
              <a:rPr lang="de-DE" sz="1200" dirty="0" err="1"/>
              <a:t>Text</a:t>
            </a:r>
            <a:r>
              <a:rPr lang="de-DE" sz="1200" dirty="0"/>
              <a:t> </a:t>
            </a:r>
            <a:r>
              <a:rPr lang="de-DE" sz="1200" dirty="0" err="1"/>
              <a:t>Text</a:t>
            </a:r>
            <a:r>
              <a:rPr lang="de-DE" sz="1200" dirty="0"/>
              <a:t> </a:t>
            </a:r>
            <a:r>
              <a:rPr lang="de-DE" sz="1200" dirty="0" err="1"/>
              <a:t>Text</a:t>
            </a:r>
            <a:r>
              <a:rPr lang="de-DE" sz="1200" dirty="0"/>
              <a:t> </a:t>
            </a:r>
            <a:r>
              <a:rPr lang="de-DE" sz="1200" dirty="0" err="1"/>
              <a:t>Text</a:t>
            </a:r>
            <a:r>
              <a:rPr lang="de-DE" sz="1200" dirty="0"/>
              <a:t> </a:t>
            </a:r>
            <a:r>
              <a:rPr lang="de-DE" sz="1200" dirty="0" err="1"/>
              <a:t>Text</a:t>
            </a:r>
            <a:r>
              <a:rPr lang="de-DE" sz="1200" dirty="0"/>
              <a:t> </a:t>
            </a:r>
            <a:r>
              <a:rPr lang="de-DE" sz="1200" dirty="0" err="1"/>
              <a:t>Text</a:t>
            </a:r>
            <a:r>
              <a:rPr lang="de-DE" sz="1200" dirty="0"/>
              <a:t> </a:t>
            </a:r>
            <a:r>
              <a:rPr lang="de-DE" sz="1200" dirty="0" err="1"/>
              <a:t>Text</a:t>
            </a:r>
            <a:r>
              <a:rPr lang="de-DE" sz="1200" dirty="0"/>
              <a:t> </a:t>
            </a:r>
            <a:r>
              <a:rPr lang="de-DE" sz="1200" dirty="0" err="1"/>
              <a:t>Text</a:t>
            </a:r>
            <a:r>
              <a:rPr lang="de-DE" sz="1200" dirty="0"/>
              <a:t>  </a:t>
            </a:r>
            <a:r>
              <a:rPr lang="de-DE" sz="1200" dirty="0" err="1"/>
              <a:t>Text</a:t>
            </a:r>
            <a:r>
              <a:rPr lang="de-DE" sz="1200" dirty="0"/>
              <a:t> </a:t>
            </a:r>
            <a:r>
              <a:rPr lang="de-DE" sz="1200" dirty="0" err="1"/>
              <a:t>Text</a:t>
            </a:r>
            <a:r>
              <a:rPr lang="de-DE" sz="1200" dirty="0"/>
              <a:t> </a:t>
            </a:r>
            <a:r>
              <a:rPr lang="de-DE" sz="1200" dirty="0" err="1"/>
              <a:t>Text</a:t>
            </a:r>
            <a:r>
              <a:rPr lang="de-DE" sz="1200" dirty="0"/>
              <a:t> </a:t>
            </a:r>
            <a:r>
              <a:rPr lang="de-DE" sz="1200" dirty="0" err="1"/>
              <a:t>Text</a:t>
            </a:r>
            <a:r>
              <a:rPr lang="de-DE" sz="1200" dirty="0"/>
              <a:t> </a:t>
            </a:r>
            <a:r>
              <a:rPr lang="de-DE" sz="1200" dirty="0" err="1"/>
              <a:t>Text</a:t>
            </a:r>
            <a:endParaRPr lang="de-DE" sz="1200" dirty="0"/>
          </a:p>
          <a:p>
            <a:endParaRPr lang="de-DE" sz="849" dirty="0"/>
          </a:p>
        </p:txBody>
      </p:sp>
      <p:sp>
        <p:nvSpPr>
          <p:cNvPr id="31" name="Textfeld 30"/>
          <p:cNvSpPr txBox="1"/>
          <p:nvPr/>
        </p:nvSpPr>
        <p:spPr>
          <a:xfrm>
            <a:off x="4831946" y="7251995"/>
            <a:ext cx="2569989" cy="3221125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txBody>
          <a:bodyPr wrap="square" rtlCol="0">
            <a:noAutofit/>
          </a:bodyPr>
          <a:lstStyle/>
          <a:p>
            <a:r>
              <a:rPr lang="de-DE" sz="1496" b="1" dirty="0"/>
              <a:t>Hier ein Bild einfügen</a:t>
            </a:r>
            <a:endParaRPr lang="de-DE" sz="1496" dirty="0"/>
          </a:p>
        </p:txBody>
      </p:sp>
      <p:grpSp>
        <p:nvGrpSpPr>
          <p:cNvPr id="32" name="Group 2"/>
          <p:cNvGrpSpPr>
            <a:grpSpLocks/>
          </p:cNvGrpSpPr>
          <p:nvPr/>
        </p:nvGrpSpPr>
        <p:grpSpPr bwMode="auto">
          <a:xfrm rot="20400000">
            <a:off x="4712003" y="7831519"/>
            <a:ext cx="2809875" cy="1004887"/>
            <a:chOff x="111537234" y="106928866"/>
            <a:chExt cx="4049870" cy="1674338"/>
          </a:xfrm>
        </p:grpSpPr>
        <p:pic>
          <p:nvPicPr>
            <p:cNvPr id="33" name="Picture 3" descr="Wasserfarbe10_kreativliste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1956316" y="106928866"/>
              <a:ext cx="3630788" cy="16743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4617B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</p:pic>
        <p:sp>
          <p:nvSpPr>
            <p:cNvPr id="34" name="Text Box 4"/>
            <p:cNvSpPr txBox="1">
              <a:spLocks noChangeArrowheads="1"/>
            </p:cNvSpPr>
            <p:nvPr/>
          </p:nvSpPr>
          <p:spPr bwMode="auto">
            <a:xfrm>
              <a:off x="111537234" y="107054052"/>
              <a:ext cx="3863244" cy="14739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4617B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2000" b="1" i="0" u="none" strike="noStrike" cap="none" normalizeH="0" baseline="0" smtClean="0">
                  <a:ln>
                    <a:noFill/>
                  </a:ln>
                  <a:solidFill>
                    <a:srgbClr val="D0103A"/>
                  </a:solidFill>
                  <a:effectLst/>
                  <a:latin typeface="Stencil" panose="040409050D0802020404" pitchFamily="82" charset="0"/>
                </a:rPr>
                <a:t>Veranstaltung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2000" b="1" i="0" u="none" strike="noStrike" cap="none" normalizeH="0" baseline="0" smtClean="0">
                  <a:ln>
                    <a:noFill/>
                  </a:ln>
                  <a:solidFill>
                    <a:srgbClr val="D0103A"/>
                  </a:solidFill>
                  <a:effectLst/>
                  <a:latin typeface="Stencil" panose="040409050D0802020404" pitchFamily="82" charset="0"/>
                </a:rPr>
                <a:t>Datum</a:t>
              </a:r>
              <a:endParaRPr kumimoji="0" lang="de-DE" altLang="de-DE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16978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feld 7"/>
          <p:cNvSpPr txBox="1"/>
          <p:nvPr/>
        </p:nvSpPr>
        <p:spPr>
          <a:xfrm>
            <a:off x="3136800" y="114302"/>
            <a:ext cx="4249838" cy="3271843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txBody>
          <a:bodyPr wrap="square" rtlCol="0">
            <a:noAutofit/>
          </a:bodyPr>
          <a:lstStyle/>
          <a:p>
            <a:r>
              <a:rPr lang="de-DE" sz="1496" b="1" dirty="0"/>
              <a:t>Hier ein Bild einfügen</a:t>
            </a:r>
            <a:endParaRPr lang="de-DE" sz="1496" dirty="0"/>
          </a:p>
        </p:txBody>
      </p:sp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69852" y="114302"/>
            <a:ext cx="3051176" cy="1343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4617B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rebuchet MS" panose="020B0603020202020204" pitchFamily="34" charset="0"/>
              </a:rPr>
              <a:t>Das Projekt „Name einfügen“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altLang="de-DE" sz="1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rebuchet MS" panose="020B0603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rebuchet MS" panose="020B0603020202020204" pitchFamily="34" charset="0"/>
              </a:rPr>
              <a:t>Kurztext dazu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altLang="de-DE" sz="1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rebuchet MS" panose="020B0603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rebuchet MS" panose="020B0603020202020204" pitchFamily="34" charset="0"/>
              </a:rPr>
              <a:t/>
            </a:r>
            <a:br>
              <a:rPr kumimoji="0" lang="de-DE" altLang="de-DE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rebuchet MS" panose="020B0603020202020204" pitchFamily="34" charset="0"/>
              </a:rPr>
            </a:br>
            <a:r>
              <a:rPr kumimoji="0" lang="de-DE" altLang="de-DE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rebuchet MS" panose="020B0603020202020204" pitchFamily="34" charset="0"/>
              </a:rPr>
              <a:t>wurde ermöglicht durch die Unterstützung von: </a:t>
            </a:r>
            <a:endParaRPr kumimoji="0" lang="de-DE" altLang="de-DE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2051" name="Picture 3" descr="kms_logo_4c_pos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4" b="174"/>
          <a:stretch>
            <a:fillRect/>
          </a:stretch>
        </p:blipFill>
        <p:spPr bwMode="auto">
          <a:xfrm>
            <a:off x="1803403" y="2790832"/>
            <a:ext cx="1157287" cy="595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4617B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68265" y="2843220"/>
            <a:ext cx="1963738" cy="593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4617B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rebuchet MS" panose="020B0603020202020204" pitchFamily="34" charset="0"/>
              </a:rPr>
              <a:t>Förderprogramm KUBISCH der Kontaktstelle Kultur macht </a:t>
            </a:r>
            <a:br>
              <a:rPr kumimoji="0" lang="de-DE" altLang="de-DE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rebuchet MS" panose="020B0603020202020204" pitchFamily="34" charset="0"/>
              </a:rPr>
            </a:br>
            <a:r>
              <a:rPr kumimoji="0" lang="de-DE" altLang="de-DE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rebuchet MS" panose="020B0603020202020204" pitchFamily="34" charset="0"/>
              </a:rPr>
              <a:t>Schule der LKJ Niedersachsen. </a:t>
            </a:r>
            <a:endParaRPr kumimoji="0" lang="de-DE" alt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" name="Text Box 5"/>
          <p:cNvSpPr txBox="1">
            <a:spLocks noChangeArrowheads="1"/>
          </p:cNvSpPr>
          <p:nvPr/>
        </p:nvSpPr>
        <p:spPr bwMode="auto">
          <a:xfrm>
            <a:off x="100015" y="2155832"/>
            <a:ext cx="1854200" cy="658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4617B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rebuchet MS" panose="020B0603020202020204" pitchFamily="34" charset="0"/>
              </a:rPr>
              <a:t>Name Förderer </a:t>
            </a:r>
            <a:endParaRPr kumimoji="0" lang="de-DE" alt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2054" name="Picture 6" descr="&lt;EMPTY&gt;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3403" y="2125670"/>
            <a:ext cx="1157287" cy="642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4617B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15" name="Text Box 7"/>
          <p:cNvSpPr txBox="1">
            <a:spLocks noChangeArrowheads="1"/>
          </p:cNvSpPr>
          <p:nvPr/>
        </p:nvSpPr>
        <p:spPr bwMode="auto">
          <a:xfrm>
            <a:off x="100015" y="1489082"/>
            <a:ext cx="1854200" cy="658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4617B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rebuchet MS" panose="020B0603020202020204" pitchFamily="34" charset="0"/>
              </a:rPr>
              <a:t>Name Förderer </a:t>
            </a:r>
            <a:endParaRPr kumimoji="0" lang="de-DE" alt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2056" name="Picture 8" descr="&lt;EMPTY&gt;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3403" y="1458920"/>
            <a:ext cx="1157287" cy="642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4617B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19" name="Textfeld 18"/>
          <p:cNvSpPr txBox="1"/>
          <p:nvPr/>
        </p:nvSpPr>
        <p:spPr>
          <a:xfrm>
            <a:off x="3146324" y="3695717"/>
            <a:ext cx="4249838" cy="3271843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txBody>
          <a:bodyPr wrap="square" rtlCol="0">
            <a:noAutofit/>
          </a:bodyPr>
          <a:lstStyle/>
          <a:p>
            <a:r>
              <a:rPr lang="de-DE" sz="1496" b="1" dirty="0"/>
              <a:t>Hier ein Bild einfügen</a:t>
            </a:r>
            <a:endParaRPr lang="de-DE" sz="1496" dirty="0"/>
          </a:p>
        </p:txBody>
      </p:sp>
      <p:sp>
        <p:nvSpPr>
          <p:cNvPr id="20" name="Text Box 2"/>
          <p:cNvSpPr txBox="1">
            <a:spLocks noChangeArrowheads="1"/>
          </p:cNvSpPr>
          <p:nvPr/>
        </p:nvSpPr>
        <p:spPr bwMode="auto">
          <a:xfrm>
            <a:off x="79376" y="3695717"/>
            <a:ext cx="3051176" cy="1343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4617B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rebuchet MS" panose="020B0603020202020204" pitchFamily="34" charset="0"/>
              </a:rPr>
              <a:t>Das Projekt „Name einfügen“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altLang="de-DE" sz="1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rebuchet MS" panose="020B0603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rebuchet MS" panose="020B0603020202020204" pitchFamily="34" charset="0"/>
              </a:rPr>
              <a:t>Kurztext dazu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altLang="de-DE" sz="1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rebuchet MS" panose="020B0603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rebuchet MS" panose="020B0603020202020204" pitchFamily="34" charset="0"/>
              </a:rPr>
              <a:t/>
            </a:r>
            <a:br>
              <a:rPr kumimoji="0" lang="de-DE" altLang="de-DE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rebuchet MS" panose="020B0603020202020204" pitchFamily="34" charset="0"/>
              </a:rPr>
            </a:br>
            <a:r>
              <a:rPr kumimoji="0" lang="de-DE" altLang="de-DE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rebuchet MS" panose="020B0603020202020204" pitchFamily="34" charset="0"/>
              </a:rPr>
              <a:t>wurde ermöglicht durch die Unterstützung von: </a:t>
            </a:r>
            <a:endParaRPr kumimoji="0" lang="de-DE" altLang="de-DE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21" name="Picture 3" descr="kms_logo_4c_pos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4" b="174"/>
          <a:stretch>
            <a:fillRect/>
          </a:stretch>
        </p:blipFill>
        <p:spPr bwMode="auto">
          <a:xfrm>
            <a:off x="1812927" y="6372247"/>
            <a:ext cx="1157287" cy="595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4617B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22" name="Text Box 4"/>
          <p:cNvSpPr txBox="1">
            <a:spLocks noChangeArrowheads="1"/>
          </p:cNvSpPr>
          <p:nvPr/>
        </p:nvSpPr>
        <p:spPr bwMode="auto">
          <a:xfrm>
            <a:off x="77789" y="6424635"/>
            <a:ext cx="1963738" cy="593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4617B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rebuchet MS" panose="020B0603020202020204" pitchFamily="34" charset="0"/>
              </a:rPr>
              <a:t>Förderprogramm KUBISCH der Kontaktstelle Kultur macht </a:t>
            </a:r>
            <a:br>
              <a:rPr kumimoji="0" lang="de-DE" altLang="de-DE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rebuchet MS" panose="020B0603020202020204" pitchFamily="34" charset="0"/>
              </a:rPr>
            </a:br>
            <a:r>
              <a:rPr kumimoji="0" lang="de-DE" altLang="de-DE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rebuchet MS" panose="020B0603020202020204" pitchFamily="34" charset="0"/>
              </a:rPr>
              <a:t>Schule der LKJ Niedersachsen. </a:t>
            </a:r>
            <a:endParaRPr kumimoji="0" lang="de-DE" alt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3" name="Text Box 5"/>
          <p:cNvSpPr txBox="1">
            <a:spLocks noChangeArrowheads="1"/>
          </p:cNvSpPr>
          <p:nvPr/>
        </p:nvSpPr>
        <p:spPr bwMode="auto">
          <a:xfrm>
            <a:off x="109539" y="5737247"/>
            <a:ext cx="1854200" cy="658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4617B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rebuchet MS" panose="020B0603020202020204" pitchFamily="34" charset="0"/>
              </a:rPr>
              <a:t>Name Förderer </a:t>
            </a:r>
            <a:endParaRPr kumimoji="0" lang="de-DE" alt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24" name="Picture 6" descr="&lt;EMPTY&gt;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2927" y="5707085"/>
            <a:ext cx="1157287" cy="642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4617B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25" name="Text Box 7"/>
          <p:cNvSpPr txBox="1">
            <a:spLocks noChangeArrowheads="1"/>
          </p:cNvSpPr>
          <p:nvPr/>
        </p:nvSpPr>
        <p:spPr bwMode="auto">
          <a:xfrm>
            <a:off x="109539" y="5070497"/>
            <a:ext cx="1854200" cy="658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4617B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rebuchet MS" panose="020B0603020202020204" pitchFamily="34" charset="0"/>
              </a:rPr>
              <a:t>Name Förderer </a:t>
            </a:r>
            <a:endParaRPr kumimoji="0" lang="de-DE" alt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26" name="Picture 8" descr="&lt;EMPTY&gt;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2927" y="5040335"/>
            <a:ext cx="1157287" cy="642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4617B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27" name="Textfeld 26"/>
          <p:cNvSpPr txBox="1"/>
          <p:nvPr/>
        </p:nvSpPr>
        <p:spPr>
          <a:xfrm>
            <a:off x="3135213" y="7277132"/>
            <a:ext cx="4249838" cy="3271843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txBody>
          <a:bodyPr wrap="square" rtlCol="0">
            <a:noAutofit/>
          </a:bodyPr>
          <a:lstStyle/>
          <a:p>
            <a:r>
              <a:rPr lang="de-DE" sz="1496" b="1" dirty="0"/>
              <a:t>Hier ein Bild einfügen</a:t>
            </a:r>
            <a:endParaRPr lang="de-DE" sz="1496" dirty="0"/>
          </a:p>
        </p:txBody>
      </p:sp>
      <p:sp>
        <p:nvSpPr>
          <p:cNvPr id="28" name="Text Box 2"/>
          <p:cNvSpPr txBox="1">
            <a:spLocks noChangeArrowheads="1"/>
          </p:cNvSpPr>
          <p:nvPr/>
        </p:nvSpPr>
        <p:spPr bwMode="auto">
          <a:xfrm>
            <a:off x="68265" y="7277132"/>
            <a:ext cx="3051176" cy="1343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4617B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rebuchet MS" panose="020B0603020202020204" pitchFamily="34" charset="0"/>
              </a:rPr>
              <a:t>Das Projekt „Name einfügen“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altLang="de-DE" sz="1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rebuchet MS" panose="020B0603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rebuchet MS" panose="020B0603020202020204" pitchFamily="34" charset="0"/>
              </a:rPr>
              <a:t>Kurztext dazu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altLang="de-DE" sz="1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rebuchet MS" panose="020B0603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rebuchet MS" panose="020B0603020202020204" pitchFamily="34" charset="0"/>
              </a:rPr>
              <a:t/>
            </a:r>
            <a:br>
              <a:rPr kumimoji="0" lang="de-DE" altLang="de-DE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rebuchet MS" panose="020B0603020202020204" pitchFamily="34" charset="0"/>
              </a:rPr>
            </a:br>
            <a:r>
              <a:rPr kumimoji="0" lang="de-DE" altLang="de-DE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rebuchet MS" panose="020B0603020202020204" pitchFamily="34" charset="0"/>
              </a:rPr>
              <a:t>wurde ermöglicht durch die Unterstützung von: </a:t>
            </a:r>
            <a:endParaRPr kumimoji="0" lang="de-DE" altLang="de-DE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29" name="Picture 3" descr="kms_logo_4c_pos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4" b="174"/>
          <a:stretch>
            <a:fillRect/>
          </a:stretch>
        </p:blipFill>
        <p:spPr bwMode="auto">
          <a:xfrm>
            <a:off x="1801816" y="9953662"/>
            <a:ext cx="1157287" cy="595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4617B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30" name="Text Box 4"/>
          <p:cNvSpPr txBox="1">
            <a:spLocks noChangeArrowheads="1"/>
          </p:cNvSpPr>
          <p:nvPr/>
        </p:nvSpPr>
        <p:spPr bwMode="auto">
          <a:xfrm>
            <a:off x="66678" y="10006050"/>
            <a:ext cx="1963738" cy="593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4617B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rebuchet MS" panose="020B0603020202020204" pitchFamily="34" charset="0"/>
              </a:rPr>
              <a:t>Förderprogramm KUBISCH der Kontaktstelle Kultur macht </a:t>
            </a:r>
            <a:br>
              <a:rPr kumimoji="0" lang="de-DE" altLang="de-DE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rebuchet MS" panose="020B0603020202020204" pitchFamily="34" charset="0"/>
              </a:rPr>
            </a:br>
            <a:r>
              <a:rPr kumimoji="0" lang="de-DE" altLang="de-DE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rebuchet MS" panose="020B0603020202020204" pitchFamily="34" charset="0"/>
              </a:rPr>
              <a:t>Schule der LKJ Niedersachsen. </a:t>
            </a:r>
            <a:endParaRPr kumimoji="0" lang="de-DE" alt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1" name="Text Box 5"/>
          <p:cNvSpPr txBox="1">
            <a:spLocks noChangeArrowheads="1"/>
          </p:cNvSpPr>
          <p:nvPr/>
        </p:nvSpPr>
        <p:spPr bwMode="auto">
          <a:xfrm>
            <a:off x="98428" y="9318662"/>
            <a:ext cx="1854200" cy="658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4617B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rebuchet MS" panose="020B0603020202020204" pitchFamily="34" charset="0"/>
              </a:rPr>
              <a:t>Name Förderer </a:t>
            </a:r>
            <a:endParaRPr kumimoji="0" lang="de-DE" alt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32" name="Picture 6" descr="&lt;EMPTY&gt;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1816" y="9288500"/>
            <a:ext cx="1157287" cy="642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4617B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33" name="Text Box 7"/>
          <p:cNvSpPr txBox="1">
            <a:spLocks noChangeArrowheads="1"/>
          </p:cNvSpPr>
          <p:nvPr/>
        </p:nvSpPr>
        <p:spPr bwMode="auto">
          <a:xfrm>
            <a:off x="98428" y="8651912"/>
            <a:ext cx="1854200" cy="658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4617B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rebuchet MS" panose="020B0603020202020204" pitchFamily="34" charset="0"/>
              </a:rPr>
              <a:t>Name Förderer </a:t>
            </a:r>
            <a:endParaRPr kumimoji="0" lang="de-DE" alt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34" name="Picture 8" descr="&lt;EMPTY&gt;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1816" y="8621750"/>
            <a:ext cx="1157287" cy="642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4617B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82844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299</Words>
  <Application>Microsoft Office PowerPoint</Application>
  <PresentationFormat>Benutzerdefiniert</PresentationFormat>
  <Paragraphs>83</Paragraphs>
  <Slides>2</Slides>
  <Notes>2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Stencil</vt:lpstr>
      <vt:lpstr>Trebuchet MS</vt:lpstr>
      <vt:lpstr>Office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Sandra</dc:creator>
  <cp:lastModifiedBy>Sandra</cp:lastModifiedBy>
  <cp:revision>14</cp:revision>
  <dcterms:created xsi:type="dcterms:W3CDTF">2018-07-30T11:32:51Z</dcterms:created>
  <dcterms:modified xsi:type="dcterms:W3CDTF">2018-08-14T07:12:51Z</dcterms:modified>
</cp:coreProperties>
</file>